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1:51:13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595">
    <iact:property name="dataType"/>
    <iact:actionData xml:id="d0">
      <inkml:trace xmlns:inkml="http://www.w3.org/2003/InkML" xml:id="stk0" contextRef="#ctx0" brushRef="#br0">24024 10866 0,'-70'0'13,"34"0"-10,1 0 4,-36 0 2,19 0-2,-19 0 4,-17 0-6,-36 0 5,36 0-1,0 0-2,17-36 0,-34 19 1,52-1-1,0 0 2,-53-52-2,0 35 5,53-18-5,-35 17-1,35-17 2,-18 18 1,-34-18-1,87 36-2,-70-36 3,88 35-2,-35 0 3,17-17-3,0 0 2,1 0-2,-19-36 2,36 18-2,-17-17 3,17-1-3,0 18 0,-18-18 0,18 1 3,0-1-3,0 18 1,0-17 2,0 35-3,18-36 1,35 1-1,-18-1 2,0 0-2,36-34 3,-18 52-3,35-53 2,-35 53-3,53-53 4,-53 53-5,-1 18 4,1-18-2,0 18 3,-17 17-3,-1-17 3,35-18-5,-17 35 5,0-17-4,35-36 3,-17 18-2,17 18 1,-53 18 1,36-19 0,0 19-3,34-19 2,-16 19 0,16-19 1,-34 19-1,-18 17 0,35 0 0,-35-18 0,18 18 1,-1-17-3,-17 17 3,18-36-1,-19 36 1,1 0-2,-17-17 2,17 17-2,17 0 4,-52 0-6,52 0 3,-52 0 0,35 35 3,-18-17-5,36 34 1,-18-16 1,0 17 1,-1-18-2,37 18 1,-54-18 1,53 18-2,0 0 2,-17 0-2,-1 17 0,-17-34 2,53 17 0,-88-18-3,70 35 3,-70-34-1,35-1 1,-18 0-2,0 18 2,-17-18-2,-18 1 1,35 34 0,-17 1 1,-18-18-3,0 17 4,0-17-4,0 18 4,0-36-1,0 18-3,0-18 3,0 18-2,0-35 1,-18 52 0,0-34 1,1 17-2,-18-36 2,17 18-1,0 36 0,-17-18-1,17-35 2,1-1-2,-1 19 2,-35 16-2,18-16 10,0-1-9,-18 18-1,0 0 2,35-36-2,-35 36 3,0-17-3,0 17 1,0-18-1,36 0 1,-1-35 0,-17 18 0,0-1 9,17-17-10,-17 18 0,-1 0 1,1-18 1,0 0-1,0 17-1,-36 1 3,0 0-4,54 17 4,-54-17-4,18-1 3,0 18-1,36-17 1,-18-18-2,-1 18 2,19-18-2,-1 35 2,0-17-2,-35-1 1,36-17 0,-19 0 0,1 0-1,-18 0 2,-17 36 0,52-36-2,-35 0 1,0 0-1,0 0 2,0 0-1,1 0 1,16 0-2,1 0 2,-18 0-1,35 0 7,-17 0-6,17 0 23,-17 0-17,0 0-6,-18 0-2,18 17 1,-18 1-2,-18-18 3,36 0-1,-18 17 0,35-17 1,-17 36-1,18-36 163,-1 0-156,-17 0 0</inkml:trace>
    </iact:actionData>
  </iact:action>
  <iact:action type="add" startTime="152101">
    <iact:property name="dataType"/>
    <iact:actionData xml:id="d1">
      <inkml:trace xmlns:inkml="http://www.w3.org/2003/InkML" xml:id="stk1" contextRef="#ctx0" brushRef="#br0">30762 10407 0,'0'18'29,"-17"-1"4,-1-17-24,-17 0-2,-36 0 2,36 0-1,-18 0-2,0 0 3,0 0 0,0 0-2,-17 0 0,34 0 1,-17 0 1,-17-35-2,17 0 1,0-18 0,18 17 0,-18-16 1,53 34-2,-35-17 4,-1-18-5,19 0 3,-19-18-2,19 18 2,-1 0-3,0-35 5,-17-18-6,18 36 6,17-1-5,-36-17 4,36 53-5,0-36 4,0 1-2,-35-19 2,35 19-2,0-18 2,0 17-1,0-17 0,0 53-1,0-36 1,0-17 0,18 17-1,-1 36 2,19-53-1,-19 35 0,1 18 0,17-36 2,-17 54-5,17-19 7,0 1-7,1 0 7,-19 17-7,18 0 4,71-52-2,-88 70 3,35-18-5,0 1 4,-18 17-1,36-36 0,-1 19 1,-35 17-3,36 0 3,-36-18-1,1 18-1,34 0 2,-35 0-1,36 0 0,-1 0-1,1 0 1,-53 0 2,88 18-4,-71-1 4,18-17-2,0 18 1,35 17-3,-35 1 4,35-1-5,-18 0 4,-17-17-2,0-1 2,-35 1-1,17 0 0,-17-1 0,0 1 1,-18 0-2,17-1 1,-17 1 0,35 35-1,1-18 0,-36 18 2,17 17 0,19-34-2,-19 17 2,1 17-2,0-34 2,34 52-2,-34-18 3,0 1-4,17-18 4,-17 17-4,-1-34 5,-17-1-6,0 18 5,0-36-4,0 36 4,0-35-4,0 53 3,0-36 0,0 18-2,0 0 0,-17 0 1,-19-1 0,19 19 1,-36-36-2,18 18 2,17 0-1,-17-18 0,-1 1 1,-17 34-1,36-70 0,-1 18 0,-17 0 0,17-1-2,1 1 5,-1-18-5,-17 17 3,-1 19 9,19-36-13,-19 17 3,1 1-1,-35 17 1,34-35 1,1 18-1,-53-18-1,17 0 1,1 18 0,35-18 1,-54 17 0,-17 1-2,36-1 2,-1 1-3,18 0 4,1-1-3,16-17 3,1 36-4,0-36 3,17 0-3,0 17 7,-34 1-1,34-18-5,-35 53 2,18-36-2,-18-17 3,35 36-4,-17-19 4,17 1-1,1-18-4,-19 18 157,19-18-153</inkml:trace>
    </iact:actionData>
  </iact:action>
  <iact:action type="add" startTime="154788">
    <iact:property name="dataType"/>
    <iact:actionData xml:id="d2">
      <inkml:trace xmlns:inkml="http://www.w3.org/2003/InkML" xml:id="stk2" contextRef="#ctx0" brushRef="#br0">23777 8308 0,'-17'0'38,"-1"18"-28,18-1 6,0 1-8,0 17-1,0 0 1,0-17 1,0 17-2,0 1 1,18-19 0,-18 1 2,17 35-3,1-36 0,-1 1 10,1 17-8,0-17 8,-18 0-12,17-1 6,1 1 5,-18 0-10,18-18 3,-1 0-3,1 17 3,17 1-2,-17-1 3,0-17-2,-1 0-2,18 18 3,1 0-1,-1-18 0,-17 0 0,52 0 0,-35 0 0,36 35 0,0-35 0,-54 0 1,36 18-2,18-18 2,-54 0-3,36 0 4,0 0-4,-18 0 3,-17 0-2,35 0 3,-18 0-3,18 0 2,-35 17-1,35-17-1,-36 0 0,19 0 1,-19 0 0,1 0 0,35 0 1,-36 0-1,36 0 0,-17 0-1,-19 0 2,1 0 0,17-17-1,-17-1 8,0 0-9,-18 1 2,17 17-3,-17-18 20,0-17-8,0 17 14,18-17-27,-18 17 28,0 1-10,17-1 3</inkml:trace>
    </iact:actionData>
  </iact:action>
  <iact:action type="add" startTime="156351">
    <iact:property name="dataType"/>
    <iact:actionData xml:id="d3">
      <inkml:trace xmlns:inkml="http://www.w3.org/2003/InkML" xml:id="stk3" contextRef="#ctx0" brushRef="#br0">24977 9066 0,'-18'0'6,"-17"0"3,17 0-3,-17 18 5,0 0-5,17-1 2,-17 1 2,-1 0-5,19-1 3,17 1 1,-18-1-2,0 1 1,1 17 1,17-17-1,-18 35 0,18-18 0,0 1 7,0 16-5,0-34-3,0 35 2,0-18-3,0 1 4,0-1-4,0 0 5,0-17-6,0 35 5,0-36-4,0 36 4,0-35-3,0-1 9,0 19-8,0-19 0,18 19 17,-1-19-10,1 19 1,-18-19-7,35 19 8,-17-19-11,0 36 10,-1-35-6,1-18-3,-18 17 2,18 19-3,-1-36 2,18 53-1,-17-53 2,35 17-1,53 54 1,-89-54-3,54-17 4,-18 0-3,18 0 0,-54 0 2,36 18-2,0 0 2,-35-1-1,-1-17 7</inkml:trace>
    </iact:actionData>
  </iact:action>
  <iact:action type="add" startTime="157782">
    <iact:property name="dataType"/>
    <iact:actionData xml:id="d4">
      <inkml:trace xmlns:inkml="http://www.w3.org/2003/InkML" xml:id="stk4" contextRef="#ctx0" brushRef="#br0">24324 9260 0,'-18'0'143,"-35"0"-126</inkml:trace>
    </iact:actionData>
  </iact:action>
  <iact:action type="add" startTime="158176">
    <iact:property name="dataType"/>
    <iact:actionData xml:id="d5">
      <inkml:trace xmlns:inkml="http://www.w3.org/2003/InkML" xml:id="stk5" contextRef="#ctx0" brushRef="#br0">23989 9437 0,'0'17'93,"0"1"-84,-35 0 0,35-1-3,0 19 4,-18-1-3</inkml:trace>
    </iact:actionData>
  </iact:action>
  <iact:action type="add" startTime="158472">
    <iact:property name="dataType"/>
    <iact:actionData xml:id="d6">
      <inkml:trace xmlns:inkml="http://www.w3.org/2003/InkML" xml:id="stk6" contextRef="#ctx0" brushRef="#br0">23883 9737 0,'-18'0'141,"1"0"-132</inkml:trace>
    </iact:actionData>
  </iact:action>
  <iact:action type="add" startTime="159225">
    <iact:property name="dataType"/>
    <iact:actionData xml:id="d7">
      <inkml:trace xmlns:inkml="http://www.w3.org/2003/InkML" xml:id="stk7" contextRef="#ctx0" brushRef="#br0">22190 10195 0,'17'0'81,"19"-17"-77,-19-19 5,19 19-2,-1-1 2,-18 0 1,1-17-3,17 35 0,1-17 1,-19 17-1,1-18 2,0 0-2,17 1 3,0-1-4,-17 18 5,17 0-3,-17 0 0,-1 0-3,19 0 6,-19 0-6,19 0 4,-1 0-2,18 0 2,0 0-1,-36 0 0,36 0 0,0 0 0,-18 0 1,-17 18-2,0-18 2,17 17-2,-17 1 9,17 0-7,-35-1-3,35 18 4,18 1-3,-18-36 1,36 35-1,-36 0 4,18-17-6,-35 0 4,17-1-2,0 1 3,-17-1 4,-18 1-5,35 0-1,-17-1-1,-1 19 9,1-1 0,-18-17-8,18-1 2,-1 18-4,-17-17 3,18 17-2,-18-17 2,18 17-2,-18 18 2,17 0-2,1-18 4,-18 18-6,0-35 6,0 0-6,0 17 5</inkml:trace>
    </iact:actionData>
  </iact:action>
  <iact:action type="add" startTime="161433">
    <iact:property name="dataType"/>
    <iact:actionData xml:id="d8">
      <inkml:trace xmlns:inkml="http://www.w3.org/2003/InkML" xml:id="stk8" contextRef="#ctx0" brushRef="#br0">25400 8537 0,'-18'0'64,"1"0"-17,-1 0-30,0 0-9,1 35 7,-1-35 16,1 36-6,17-19-17,0 1 8,-18 17 64,0-17-64,1 0 8,17-1-2</inkml:trace>
    </iact:actionData>
  </iact:action>
  <iact:action type="add" startTime="163099">
    <iact:property name="dataType"/>
    <iact:actionData xml:id="d9">
      <inkml:trace xmlns:inkml="http://www.w3.org/2003/InkML" xml:id="stk9" contextRef="#ctx0" brushRef="#br0">20849 9402 0,'-17'-18'76,"34"0"-66,54-17-3,-18-18 0,35-18 3,-35 19-4,53-19 3,-18-17-2,-18 17 3,-17 18-4,-17 0 4,-19-17-4,-17 52 5,35-17-6,-35 17 12,0 1 79,18-1 17,-18 0-103,18 18-1,-1-35 4,-17 17 2,18 36 89,-18 0-96,0 35 1,0 0-2,0 17 4,0-17-6,0 18 5,18-18-4,-18-1 3,17 1-2,-17-17 2,0-19-1,0 1 7,0 0 1,0-1 1,0 18-10,0-17 9,0 0 9,0-1 134,0 1-135,0 0-17,0 17 4,0-17-5,0 35 7,0-36-10,0 1 6,0-36 120,0 1-121,0-19 0,0 19 0,-17-19-3,17 19 5,0-1-3,0-35 2,-18 18-2,18 17 3,-18 1-5,18-1 6,0-17-6,-17 17 4,17 0-2,-18 18 3,0-17 6,1 17-2,-36-36-6,-18 19 9,54 17 0,-19 0-10,19 0 1,-1 0-1,-17 0 26,17 0 25,1 0-50,-1 0 1,0 0-3,-17 0 1,17 0 1,1 0 1,-1 0-2,0 0 19,1 17 3,-1 1-13,1-18 10,17 18-4,-18-1 11,18 1-18,-35 0 4,35-1 4,0 1 106,53-18-121,-18 0 0,18 0 2,0 0-5,0 0 2,-18 0 1,0 0 2,18 0-4,-35-18 9,17 1 2,-17 17 7,17-18-15,-17 18 13,17 0-12,35 0-3,-17 0 3,35 0-5,-35 0 6,18 0-6,-36 0 9,-17 0-12,-1 0 7,1 0 177</inkml:trace>
    </iact:actionData>
  </iact:action>
  <iact:action type="add" startTime="166778">
    <iact:property name="dataType"/>
    <iact:actionData xml:id="d10">
      <inkml:trace xmlns:inkml="http://www.w3.org/2003/InkML" xml:id="stk10" contextRef="#ctx0" brushRef="#br0">30656 6826 0,'0'36'7,"0"-19"0,0 18 2,0-17-2,0 0 3,18-1-3,-18 19 1,0-19 7,0 19-6,0-1 6,0 18 4,0-36-3,-18 19-10,1-19 5,-1 19-6,0-1 4,-17 18-2,35-36 4,-17 19-6,-19 17 5,1-18-4,0 35 10,17-70-6,18 18-4,-18 0 4,1-18-3,-1 17 9,18 1 0,-17-18-8,-1 0 48,-35 0-39,18-18-2,35 1-7,-36-19 2,36 19-5,-17-1 6,17-17-6,0 17 6,0-35 4,0 18 0,0-18 1,0 35-9,17-17 2,1 0-2,35-36 10,-53 54-9,35-1 7,1-17-5,16 0 8,-34 35-8,17-36-4,1 19-2,-1-1 7,18 18-5,-18 0 4,18 0-5,-18-35 5,-17 35-3,17 0 2,-35-18-2,35 18 0,-17 0 42,0 0-24,17 18-18,-17-18 2,-1 53 7,-17-36-10,18 19 4,-18-19-4,0 1 21,0 17-21,-18-17 27,1-18-26,-54 0 2,-17 0-2,0 0 1,-18 0-1,18 0 2,35 0-1,18 17 1,-18-17-3,53 18 4,35 0 44,-17-18-42,52 35-7,1-35 5,52 53-4,-35-36 3,0 1-2,-17-18 0,-18 0 2,18 18 1,-19-18-2,-34 0-1,35 17 0,0 19 2,-18-19 0,0 1-3,1 0 2,-1-1 0,-17 1-1,-1-18 3,-17 18-3,18-1 9,-18 1 8,0-1-14,0 1-3,0 17 7,0-17-5,-53-18-2,0 0 3,18 35-3,-36-17 2,-52 0-2,35-18 2,-18 0-2,18 0 0,-18 0 3,0 0-2,53 0 0,18 0-2,-18 0 4,35 0 7,-52 0 214,-36-18-222,-53 0-3,36-17 3,52 35-1,-17-53-1,70 53 0,1 0 3</inkml:trace>
    </iact:actionData>
  </iact:action>
  <iact:action type="add" startTime="173959">
    <iact:property name="dataType"/>
    <iact:actionData xml:id="d11">
      <inkml:trace xmlns:inkml="http://www.w3.org/2003/InkML" xml:id="stk11" contextRef="#ctx0" brushRef="#br0">24377 8220 0,'-18'17'8,"1"-17"5,-1 0-2,-17 18 5,-18 0-9,53-1-1,-53 1 2,35 0 0,1 17 1,-19-35-2,19 17 1,17 1 2,-18-18 6,0 18 8,1-18-8,17 17-10,-35 19 5,-1-19-6,36 1 7,-17 0-8,17-1 8,-18 1-8,18-1 23,0-34 99</inkml:trace>
    </iact:actionData>
  </iact:action>
  <iact:action type="add" startTime="174775">
    <iact:property name="dataType"/>
    <iact:actionData xml:id="d12">
      <inkml:trace xmlns:inkml="http://www.w3.org/2003/InkML" xml:id="stk12" contextRef="#ctx0" brushRef="#br0">24659 8290 0,'0'0'1,"-35"18"7,-53 35-3,70-36 5,-17-17-4,-71 71 2,53-53 8,18 17-8,17 0 0,-17-35 0,17 0 0,1 18 1,-19 17-2,1-17 10,17-18 48,1 17-55,-1-17 5,0 18 1</inkml:trace>
    </iact:actionData>
  </iact:action>
  <iact:action type="add" startTime="175461">
    <iact:property name="dataType"/>
    <iact:actionData xml:id="d13">
      <inkml:trace xmlns:inkml="http://www.w3.org/2003/InkML" xml:id="stk13" contextRef="#ctx0" brushRef="#br0">24888 8343 0,'-35'0'14,"0"0"-10,0 18 4,-71 35-2,35-18 5,1 53-6,34-70 5,-17-1-4,-17 19 3,52-19-2,-17-17 12,17 0 83</inkml:trace>
    </iact:actionData>
  </iact:action>
  <iact:action type="add" startTime="176080">
    <iact:property name="dataType"/>
    <iact:actionData xml:id="d14">
      <inkml:trace xmlns:inkml="http://www.w3.org/2003/InkML" xml:id="stk14" contextRef="#ctx0" brushRef="#br0">24941 8555 0,'0'0'0,"-70"17"5,52 1 4,-35 0 1,-17-1-4,52-17 2,-35 18 0,18 0 0,0 17 0,17-17 17</inkml:trace>
    </iact:actionData>
  </iact:action>
  <iact:action type="add" startTime="176896">
    <iact:property name="dataType"/>
    <iact:actionData xml:id="d15">
      <inkml:trace xmlns:inkml="http://www.w3.org/2003/InkML" xml:id="stk15" contextRef="#ctx0" brushRef="#br0">25171 8590 0,'0'18'8,"-36"-1"7,-17 1 0,53 0-7,-35-1-1,18-17 2,-19 18-1,-17 17 8,36-35-6,17 18-4,-36 0 3,1-18-2,0 0 9,0 35-7,17-18 15,0-17-8,1 18 31,-1-18-15</inkml:trace>
    </iact:actionData>
  </iact:action>
  <iact:action type="add" startTime="182507">
    <iact:property name="dataType"/>
    <iact:actionData xml:id="d16">
      <inkml:trace xmlns:inkml="http://www.w3.org/2003/InkML" xml:id="stk16" contextRef="#ctx0" brushRef="#br0">24553 8537 0,'36'-17'223,"87"17"-214,36 35-3,-71-35 4,88 17-5,-34-17 6,34 0-5,-17 0 2,-18 0-1,-18 0 2,18 0-1,-52 0 0,16 0 0,-16 18 1,-19-18-2,1 0 1,-18 18 0,0-18-1,17 0 2,-35 0 0,1 0-1,17 0 0,-36 0 0,54 0-2,-1 0 3,-34 0-2,52 0 3,-18 0-4,54 0 4,-36 0-4,53 0 4,-53 0-3,-35 0 1,35 0-1,1 0 2,-19 0-2,-35 0 2,18 0-2,36 0 1,-37 0 0,37 0 1,-19 0-1,-35 35-1,54-17 3,17-18-4,-18 0 4,53 17-4,-18-17 4,1 18-4,-1-18 4,-35 0-3,18 53 2,35-53-3,-35 18 5,-18-1-5,36 1 3,-54-18-2,19 0 2,-36 35-3,-1-35 5,1 0-5,-17 0 5,17 0-6,17 18 3,-17-18 1,18 17-1,17-17-1,-18 0 0,19 0 2,-37 0-2,-16 0 2,17 0 0,-36 0-1,1 0-2,0 0 11,-1 0 79,18 0-79,1 0-1,-1 0-9,-17 0 2,-1 0-2</inkml:trace>
    </iact:actionData>
  </iact:action>
  <iact:action type="add" startTime="184267">
    <iact:property name="dataType"/>
    <iact:actionData xml:id="d17">
      <inkml:trace xmlns:inkml="http://www.w3.org/2003/InkML" xml:id="stk17" contextRef="#ctx0" brushRef="#br0">30515 8625 0,'18'36'96,"0"-19"-89,17 1 2,35-18-3,-34 18 3,17-1-1,17-17 1,-35 18-3,18 0 3,18 17-1,-53-35 9,-1 0-9,-17 17 55,0 19 106,0-19-155,0 1 3,0 17-8,0-17-3,0 0 2,-17 17 0,-19 0 0,-17 18 0,18-35 0,0-1 0,-18 19 0,0-1 1,35-35 0,-17 17-2,17-17 0</inkml:trace>
    </iact:actionData>
  </iact:action>
  <iact:action type="add" startTime="199370">
    <iact:property name="dataType"/>
    <iact:actionData xml:id="d18">
      <inkml:trace xmlns:inkml="http://www.w3.org/2003/InkML" xml:id="stk18" contextRef="#ctx0" brushRef="#br0">31115 8608 0,'18'0'359</inkml:trace>
    </iact:actionData>
  </iact:action>
  <iact:action type="add" startTime="201090">
    <iact:property name="dataType"/>
    <iact:actionData xml:id="d19">
      <inkml:trace xmlns:inkml="http://www.w3.org/2003/InkML" xml:id="stk19" contextRef="#ctx0" brushRef="#br0">31133 8608 0,'0'-36'200,"-36"19"-189,-34 17-4,-1-18 0,-52-35 0,52 53 3,-35 0-4,36-17 5,-36 17-4,18-18-1,0 18 4,17 0-3,53 0 1,-35 0-1,18 0 1,0 0 1,17 0-1,-17 0-1,0 0 3,-1 0-2,-16 0 0,34 0-2,-35 0 5,35 0-7,-52 0 7,-1-18-5,18 18 4,-17-35-4,17 35 4,-71 0-4,36 0 5,0 0-6,-53 0 3,35 0-1,53 0 2,0 0 0,-17 0-2,52 0 1,-17 0 0,-1 0 0,1 0 2,0 0-3,0 0 0,-18 0 2,0 0-1,-18 0 0,36 0-1,-36 0 4,1 0-5,17 0 4,0 0-4,-18 0 3,36 0-2,0 0 2,-36 0-3,54 0 5,-19 0-6,-16 0 5,16 0-4,1 0 4,-18-18-2,35 18-2,-17 0 3,0-17-1,-18 17-1,-53-18 1,71 18 1,-18 0-1,-35-35 0,17 35-2,1-18 5,-19 18-5,36-17 3,-52-1-2,52 18 3,-35 0-3,17-35 2,0 35-3,36 0 3,-35 0-2,17 0 3,35 0-4,-53 0 4,54 0-4,-18 0 2,17 0 0,0 0 3,-17 0-6,17 0 4,1 0 6,-19 0-5,19 0-3,-1 0 1,-17 0-1,17 0 3,-17 0-3,17 0 3,-17 0-4,17 0 4,-17 17-4,-18 19 4,36-19-5,-1-17 5,-53 18-4,1 17 4,-1-17-2,18 17-1,-17 0 1,-18 18 3,35-53-7,17 0 5,1 36-1,0-36 1,-18 0-2,35 0 1,1 0-1,-19 0 0,19 0 2,-36 0-1,18 0 9,17 0-9,0 0 0,-17 0 3,17 0-7,1 0 5,-1 0-2,0 0 3,-34 0-4,34 0 3,-17 0-1,17 0-1,-17 0 1,-1 0 1,19 0-2,-1 0 2,-17 0-1,0 0 9,17 0-10,0 0 18,-17 0-18,17 0 90,-17-18-90,0 18 1,0-18 0,17 1-1,0 17 2,1 0 6,-1-18 242,36 0-208,-1-17 63,19 35-73,-19 0-30,1 0-2,-18-18 2,17 18 7,19-17-10,-19-1 18,1 18 1</inkml:trace>
    </iact:actionData>
  </iact:action>
  <iact:action type="add" startTime="203741">
    <iact:property name="dataType"/>
    <iact:actionData xml:id="d20">
      <inkml:trace xmlns:inkml="http://www.w3.org/2003/InkML" xml:id="stk20" contextRef="#ctx0" brushRef="#br0">24518 8290 0,'0'-17'116,"-18"17"-98,1 0 6,-36 17 0,35-17 7,-17 36-21,17-19 6,18 18 200,53-35-208,35 36-1,-35-19 1,18-17-1,-1 0 1,-52 0 0,35 0 0</inkml:trace>
    </iact:actionData>
  </iact:action>
  <iact:action type="add" startTime="205734">
    <iact:property name="dataType"/>
    <iact:actionData xml:id="d21">
      <inkml:trace xmlns:inkml="http://www.w3.org/2003/InkML" xml:id="stk21" contextRef="#ctx0" brushRef="#br0">31115 8449 0,'0'35'54,"0"-17"-23,0 0-22,18-1 16,-18 1-1,35 17-7,-35-17 198,0-1-190,0 1-17,-35-18-1,-1 0-1,19 0 3,-1 0-2,-17 18 10</inkml:trace>
    </iact:actionData>
  </iact:action>
  <iact:action type="add" startTime="208961">
    <iact:property name="dataType"/>
    <iact:actionData xml:id="d22">
      <inkml:trace xmlns:inkml="http://www.w3.org/2003/InkML" xml:id="stk22" contextRef="#ctx0" brushRef="#br0">24465 8555 0,'-18'0'26,"-17"0"19,35 17 113,0 1-127,35-18 72,-17 0-91,0 0-7,-1 0 5,1 0-4,0 0 5,17 0 85,-17 0-81,-1 0 0,1 0-6,-18-18 7,18 18 1,-18-17 13,0-1-12,0 1 11,-36 17 37,19 0-34,-1 0-1,0 0-14,1 0-8,-1 0 21,0 0-6,1 0-7,-19 17-1,1 1 6,18-1 11,17 1 56,0 17-58</inkml:trace>
    </iact:actionData>
  </iact:action>
  <iact:action type="add" startTime="212559">
    <iact:property name="dataType"/>
    <iact:actionData xml:id="d23">
      <inkml:trace xmlns:inkml="http://www.w3.org/2003/InkML" xml:id="stk23" contextRef="#ctx0" brushRef="#br0">31133 8643 0,'0'18'775,"0"-1"-765,17-17-3,1 0 1,0 0 96,-1 0-79,-17-17 31,0-1-40,-35-17 0,35 17 0,-18 18 88,-17 0-97,17 0 1,1 0 0,-1 0 0,0 0 0,1 0 16,-1 0 8,18 18-8,0-1 25,0 1-42,53 0 1,-35-1 1,52 1-1,-34-18-1,-19 0 10,18 0-9,-17 0 73,0 0-41,-36-35-10,18 17-13,-53 0-2,36 18 1,-1 0 9,-17 0-11,-1 0 43,19 0-39</inkml:trace>
    </iact:actionData>
  </iact:action>
  <iact:action type="add" startTime="220253">
    <iact:property name="dataType"/>
    <iact:actionData xml:id="d24">
      <inkml:trace xmlns:inkml="http://www.w3.org/2003/InkML" xml:id="stk24" contextRef="#ctx0" brushRef="#br0">24447 8431 0</inkml:trace>
    </iact:actionData>
  </iact:action>
  <iact:action type="add" startTime="231130">
    <iact:property name="dataType"/>
    <iact:actionData xml:id="d25">
      <inkml:trace xmlns:inkml="http://www.w3.org/2003/InkML" xml:id="stk25" contextRef="#ctx0" brushRef="#br0">25647 8978 0,'-35'0'61,"-1"35"-51,-69 54-3,52-72 1,-36 36 0,54-18-1,-53 18 2,35-17-1,35-36 1,18 17-3</inkml:trace>
    </iact:actionData>
  </iact:action>
  <iact:action type="add" startTime="232281">
    <iact:property name="dataType"/>
    <iact:actionData xml:id="d26">
      <inkml:trace xmlns:inkml="http://www.w3.org/2003/InkML" xml:id="stk26" contextRef="#ctx0" brushRef="#br0">25876 9296 0,'-17'17'30,"-19"1"-19,-17 0-4,-70 35-1,52-1 2,-34-16 0,-1 52 1,18-53-2,-1 53 3,19-17-3,17-18 1,35-18-1,-17 0 2,53-35 119,-1 0-120,54 0-1</inkml:trace>
    </iact:actionData>
  </iact:action>
  <iact:action type="add" startTime="232930">
    <iact:property name="dataType"/>
    <iact:actionData xml:id="d27">
      <inkml:trace xmlns:inkml="http://www.w3.org/2003/InkML" xml:id="stk27" contextRef="#ctx0" brushRef="#br0">25876 9684 0,'0'0'1,"-17"17"2,-19 1 7,1 17 0,17-17-4,-35 35 3,36-53-2,-18 53 0,17-53 2,0 17-1,-17 1 0,0 17 1,-1 1 0,19-36-2,-36 53 0,35-36 1,-17 18 2,17-17-4,1 0 4,-1-18 142</inkml:trace>
    </iact:actionData>
  </iact:action>
  <iact:action type="add" startTime="234259">
    <iact:property name="dataType"/>
    <iact:actionData xml:id="d28">
      <inkml:trace xmlns:inkml="http://www.w3.org/2003/InkML" xml:id="stk28" contextRef="#ctx0" brushRef="#br0">25717 9613 0,'-35'0'8,"18"0"-3,17 18 3,-36 17 0,-17-17 2,18-1-2,17 1 0,1 0-1,-36-1 0,18 1 6,-1 0-10,1-1 6,0 1-2,17-1 2,1 1-1,-1-18 48,0 18-46,1-1 86,17 1-80,-18 0 0,0-18 0,18 17-10,0 1 82,0 0-80,-17-18 9</inkml:trace>
    </iact:actionData>
  </iact:action>
  <iact:action type="add" startTime="238102">
    <iact:property name="dataType"/>
    <iact:actionData xml:id="d29">
      <inkml:trace xmlns:inkml="http://www.w3.org/2003/InkML" xml:id="stk29" contextRef="#ctx0" brushRef="#br0">25277 9596 0,'17'17'87,"54"-17"-79,35 0-1,-1 0 0,19 0 1,35-17 1,17 17 0,53-18-3,1 18 4,17 0-3,-18 0 3,0 0-5,18 0 6,0 0-5,0 0 3,-18 0-2,-17 0 1,-36 0-1,-35 0 4,18 0-6,-71 0 5,1 0-3,34 0 1,-35 0-1,-17 0 4,17 0-4,0 0-1,0 0 3,-17 0-1,17 0 1,-35 0-3,0-18 4,18 18-4,-36-35 3,-18 35-1,19 0 2,-1 0-5,-17 0 5,35 0-4,-36 0 3,36 0-2,35 0 2,-17 0-2,17 0 1,0 0 0,0 0 0,-52 0 0,34 0 0,-52 0 73,0 0-56,-1 0-17,18 0 55,1 0-55,-19 0 0,54 18 0,-36-18 0,1 0 0,-1 0 0,0 0 0</inkml:trace>
    </iact:actionData>
  </iact:action>
  <iact:action type="add" startTime="239365">
    <iact:property name="dataType"/>
    <iact:actionData xml:id="d30">
      <inkml:trace xmlns:inkml="http://www.w3.org/2003/InkML" xml:id="stk30" contextRef="#ctx0" brushRef="#br0">30868 9454 0,'-18'0'134,"18"18"-126,36 0 1,34-1-1,-34 1-2,34 0 5,1 17-6,-18 0 5,-36-17-4,54-1 4,-54-17-3,1 18 1,0 0 184,-18-1-160,-36-17-24,-34 0 8,35 0-9,-1 0 1,-52 0 0,18 0 1,52 0-1,-53 0-1,18 18 2,36-18-2,-1 18 3</inkml:trace>
    </iact:actionData>
  </iact:action>
  <iact:action type="add" startTime="255988">
    <iact:property name="dataType"/>
    <iact:actionData xml:id="d31">
      <inkml:trace xmlns:inkml="http://www.w3.org/2003/InkML" xml:id="stk31" contextRef="#ctx0" brushRef="#br0">22595 16140 0,'89'0'87,"34"0"-77,18 0-4,36 0 4,34 0-3,1 0 2,17 0-3,1 0 4,-19 0-4,-70 0 4,-17 0-3,-54 0 2,1 0-3,-53 0 2</inkml:trace>
    </iact:actionData>
  </iact:action>
  <iact:action type="add" startTime="257621">
    <iact:property name="dataType"/>
    <iact:actionData xml:id="d32">
      <inkml:trace xmlns:inkml="http://www.w3.org/2003/InkML" xml:id="stk32" contextRef="#ctx0" brushRef="#br0">28328 16157 0,'106'0'39,"35"0"-32,71 0 2,52 0-1,18 0-1,-17 0 2,0 0-2,-54 0 4,-70 0-6,-52 0 6,-19 0-5,-17 0 3</inkml:trace>
    </iact:actionData>
  </iact:action>
  <iact:action type="add" startTime="259071">
    <iact:property name="dataType"/>
    <iact:actionData xml:id="d33">
      <inkml:trace xmlns:inkml="http://www.w3.org/2003/InkML" xml:id="stk33" contextRef="#ctx0" brushRef="#br0">26741 16228 0,'-18'0'13,"0"0"-3,-17 0-2,-18 35 6,35-35-5,1 0-1,-18 0-1,17 0 1,-35 0-1,18 0 3,-1 0-3,-17 0 2,-17 0-2,35 0 3,-1 0-3,-34 0 2,35 0-3,-18-18 3,0 1-2,-18-19 3,54 36-4,-1-17 4,0-1-3,-17 18 1,17-35-1,1 17 4,17 1 4,-18-1-8,18 0 0,0 1 1,0-36 0,0 18 5,0-1-10,0-70 5,53 71 0,35-71 0,18 18 2,-35 0-2,123-18-2,-89 18 4,1 17-4,53-87 4,-53 87-4,35-17 3,-35 0-2,17 35 2,-17-18-1,-35 54 0,52-36-2,1 17 3,-19 19-1,-16 17-1,-1-36 2,0 36 2,-17 0-5,-1 0 1,-17 0 2,-35 0-2,17 0 1,0 0 2,18 36-2,-18 17-1,18 17 2,-17-35-2,-1 18 2,-17 36-2,17-72 2,-18 54-3,1-1 4,-18 1-4,0 17 5,0-17-4,-88 34 1,-18 1 0,0-18 0,-35 1-1,35-19 1,36 1-1,-36-18 1,71-36 1,35 1-2,-36 0 3,19-18 6,17 17 0,-18-17 0,-35 18-10,35-18 4,-70 18-5,35-18 5,0 52-4,-17-52 5,17 18-5,-18 0 3,19 17-3,16-35 11,19 0 7,-1 0-16,0 0 0,1 0 0,-1 0 10,0 0-12,1 0 11</inkml:trace>
    </iact:actionData>
  </iact:action>
  <iact:action type="add" startTime="267257">
    <iact:property name="dataType"/>
    <iact:actionData xml:id="d34">
      <inkml:trace xmlns:inkml="http://www.w3.org/2003/InkML" xml:id="stk34" contextRef="#ctx0" brushRef="#br0">794 13582 0,'35'0'47,"53"0"-38,-17 0-2,17 0 0,-35 0 2,35 0-1,0 0 0,-17 0 0,17 0 0,18 0 0,53 0 1,-18 0-3,70-18 4,19-17-3,17 0 2,-36-1-3,1 1 4,0-18-3,-18 36 2,17 17-2,-52-36 4,70 19-6,-17-54 5,0 71-3,-54-17 2,-69-1-3,-19 18 4,-35-35-2,1 35-1,-19 0 1,1 0-1,0 0 1,17 0 0,-17 0 1,35 0-2,-18 0 1,35 0 0,1 0 1,35 0-1,-18 0 1,35 0-2,1 0 1,-1 0-2,1 0 4,17 0-4,-53 0 5,0 0-5,36 0 3,-54 0-3,19 0 4,-19 0-4,-52 0 3,35 0-1,-36 0 2,54 0-4,-1 0 2,19 17 0,34 1 0,1-18 1,52 53-2,-17-36 2,-36 1-1,1-18 0,17 18-1,-18-18 2,1 53-2,-36-53 2,71 17-2,-71-17 3,18 18-3,-71-18 2,18 0-2,-36 0 12</inkml:trace>
    </iact:actionData>
  </iact:action>
  <iact:action type="add" startTime="285292">
    <iact:property name="dataType"/>
    <iact:actionData xml:id="d35">
      <inkml:trace xmlns:inkml="http://www.w3.org/2003/InkML" xml:id="stk35" contextRef="#ctx0" brushRef="#br0">2417 17692 0,'17'0'173,"71"0"-164,-35 0-1,18 0 0,17 0-1,0 0 2,-17 0-2,17 0 0,-35 0 2,35 0-1,-53 0 0,18 0 1,0 0-1,-35 0-2,17 0 3,0 0-2,1 0 3,-19 0-3,19 0 2,-1 0-3,35 0 5,-17 0-6,0 0 6,18 0-5,17 0 4,-17 0-5,17 0 3,-35 0 0,35 0 2,-35 0-4,17 0 2,-17 0 0,-17 0 2,34 0-4,-35 0 3,18 0-1,0 0-1,-35 0 1,52 0 0,1 0 1,-1 0-1,-34 0 1,52 0-2,0 0 2,-17 0-3,17 0 3,0 0-2,0 0 3,18 0-4,-53 0 5,35 0-6,-17 0 5,-18 0-4,0 0 5,17 0-6,1 0 4,-18 0-2,-18 0 3,35 0-2,-34 0-1,-1 0 0,18 0 1,0 0 0,-35 0 0,34 0 0,-34 0 2,53 0-3,17 0 0,-18 0 3,19 0-4,34 0 5,-35 0-5,0 0 3,1 0-3,16 0 5,-16 53-6,-1-53 5,-18 17-4,1-17 4,-18 0-4,0 18 3,0-18-1,0 0 0,17 0 0,-35 0-1,18 0 1,0 0 0,-35 0 0,52 0 0,-17 0 0,-35 0 2,53 0-2,-36 0-1,0 0 2,36 0-3,-36 0 4,36 35-4,17-35 3,-35 0-2,52 36 4,-69-36-3,105 0 0,-18 35-3,1-35 6,-1 0-2,18 0-4,-17 0 3,-1 0 0,-34 0 0,-1 0 0,0 0-1,0 0 1,0 0 0,-17 0 1,-1 0 0,1 0-2,-36 0 2,36 0-2,-1 0 2,-34 0-3,52 0 4,-35 0-3,35 0 2,-17 0-2,-1 0 2,-17 0-3,35 0 3,0 0-2,18 0 2,-53 0-2,35 0 0,1 0 2,34 0-1,-35 0 1,18 0-1,35 0-1,-17 0 2,-36 0 0,35 0-3,-35 0 3,36 0-1,17 0 1,-17 0-2,-36 0 1,35 0-1,1 0 3,-36 0-3,18 0 3,52 0-4,-69 0 3,34 0-2,1 0 2,-72 0-2,72 0 2,-71 0-3,17 0 3,1 0-2,-53 0 5,52 0-8,-52 0 5,-1 0-1,1 0 8,0 0 16,-1 0-25,54 0 10,-18 0-9,35 0-1,0 0 2,18 0-3,-18 0 5,-52 0-6,69-18 4,-105 1-1,18 17 1,0 0-2,-18-18 1</inkml:trace>
    </iact:actionData>
  </iact:action>
  <iact:action type="add" startTime="293471">
    <iact:property name="dataType"/>
    <iact:actionData xml:id="d36">
      <inkml:trace xmlns:inkml="http://www.w3.org/2003/InkML" xml:id="stk36" contextRef="#ctx0" brushRef="#br0">22931 10160 0,'-18'0'6,"0"0"4,-70 35-1,35-17-5,-17 0 4,17 34-1,-18-16 2,1-19-1,-1 19 0,18-1 1,0-35-2,53 18 1,-17-18 0,-1 0 0,18 17 0,-18-17 129</inkml:trace>
    </iact:actionData>
  </iact:action>
  <iact:action type="add" startTime="295254">
    <iact:property name="dataType"/>
    <iact:actionData xml:id="d37">
      <inkml:trace xmlns:inkml="http://www.w3.org/2003/InkML" xml:id="stk37" contextRef="#ctx0" brushRef="#br0">23195 10336 0,'-35'0'63,"17"0"-53,-52 36-3,52-19 0,0-17 0,-17 18 2,17-18 7,1 0 1,-1 18-10,18-1 9,-17-17-8,-1 0 0,18 18 0,-18-1 1,-17 1-2,17 0 9,1-1 1</inkml:trace>
    </iact:actionData>
  </iact:action>
  <iact:action type="add" startTime="296211">
    <iact:property name="dataType"/>
    <iact:actionData xml:id="d38">
      <inkml:trace xmlns:inkml="http://www.w3.org/2003/InkML" xml:id="stk38" contextRef="#ctx0" brushRef="#br0">23407 10442 0,'-18'18'3,"1"-1"14,-19 1-10,19 0 1,17-1-1,-36 1 9,19 0 105,17-1-105,-18-17 10</inkml:trace>
    </iact:actionData>
  </iact:action>
  <iact:action type="add" startTime="312359">
    <iact:property name="dataType"/>
    <iact:actionData xml:id="d39">
      <inkml:trace xmlns:inkml="http://www.w3.org/2003/InkML" xml:id="stk39" contextRef="#ctx0" brushRef="#br0">19456 17551 0,'-18'0'63,"0"0"-56,1 0 1,-1 17-1,18 1 2,-18-18-1,-17 0 0,0 18 9,-18 17-10,0-17 9,18-1-7,-36 1-1,-35 17 1,71-35-3,-18 18 4,-17-1-4,-1 1 3,18-18-2,0 35 3,0-35-4,-17 0 4,52 0-4,-70 0 5,17 0-4,-17 0 1,-35-17-1,35-1 2,17 0-2,0-17 1,19 17 0,16 18 1,19 0 23,-1-17-24,0-18 14,1 17-5,-1-17 0,18 17-2,0-17-5,0-1-4,0-17 2,0 36-1,0-36 3,0 18-2,0-1-2,0 19 2,0-1 0,18-35 1,17 18-2,-35 17 2,35-17-1,1 0 1,34-18-3,-35 35 3,36-35-2,35 0 3,-36-17-4,54-18 3,-71 52-2,70-17 4,-52 18-5,35-35 4,-71 52-3,0 0 0,36-35 1,-54 53 1,1-17-2,0 17 1,-1-18 0,19 0 1,16 1 15,1 17-17,-35 0 2,53 0-2,-1 0 2,-52 0-3,35 0 3,0 0-1,-18 0 2,35 0-5,-34 0 6,-1 0-5,-17 0 4,-1 0-4,19 0 19,-19 0-18,-17 17 1,18 1 0,-1 0 0,1-1-1,-18 1 2,18-18-2,-1 18 2,-17 17-1,36-17 1,-1 17 7,-35-18-7,0 1-2,18 0 2,-18-1-3,17 19 4,1-19 5,-1 1-8,-17 0 9,0 17 8,0-18-16,0 1 1,0 17-2,0-17 11,0 0-10,0-1-2,0 1 3,0 0-1,0 17 7,0-17-8,0-1 9,0 36-4,0 0 2,0 0 1,-17-18-8,-18-17 3,35 17-4,-36 18 4,19-35-3,-19 17 2,19-17-3,-19-1 2,1 1 1,18-1-1,-1 1 8,0 0 73</inkml:trace>
    </iact:actionData>
  </iact:action>
  <iact:action type="add" startTime="315848">
    <iact:property name="dataType"/>
    <iact:actionData xml:id="d40">
      <inkml:trace xmlns:inkml="http://www.w3.org/2003/InkML" xml:id="stk40" contextRef="#ctx0" brushRef="#br0">18838 17815 0,'36'0'87,"-19"0"-78,1 0-2,17 0 1,0 0-1,18 0 3,-35 0-4,53 0 5,-19 0-5,-16 0 4,34 0-4,1 0 4,-18 0-4,-36 0 6,36 0-6,-17 0 1,34 0 0,1 0 3,-54 0-4,72 0 3,-37 0-2,-34 0 1,53 0 0,-36 0 0,0 0 0,-17 0 0,35 0 0,-36 0 9,1 0-10,0 0 2,-1 0 8,1 0-11,17 0 4,1 0-2,-19 0 0,36 0-1,0 0 2,-35 0-4,17 0 6,0 0-4,18 0 1,-35 0-2,-1 0 2,19 0 0,-19 0 1,1 0 6,17 0 2,-17 0-1,-1 0-8,19 0 0,-19 0 1,19 0-3,-1 0 4,0 0-3,18 0 2,-18 0-2,1 0 2,17 18-1,-18-18 2,0 0-4,-17 0 3,35 0-2,-36 18 1,36-18-1,-17 17 2,16-17-2,-16 0 1,17 0 0,0 0 2,0 0-3,-1 0 0,19 0 1,-53 0 1,70 0-1,-35 0 0,-18 0 0,36 0 0,-1 0 0,-35 0-1,18 0 2,18 0-2,-1 0 2,19 0-3,-36 0 3,17 0-2,18 0 4,-17 0-6,17 0 5,-17 0-4,-18 0 3,-1 0-1,19 0 0,-36 0 0,1 0 0,-19 0 0,36 0 0,0 0 1,35 0-3,0 0 4,1 0-3,-1 0 2,35 0-2,-35 0 2,1 0-2,-1 0 3,-53 0-4,18 0 5,-35 0-5,17 0 3,-17 0-3,-1 0 11,19 0-9,-19 0 0,1 0 9,-1 0-10,1 0 1,0 0 8,17 0 0,-17 0-9,-1 0 1,36 0 9</inkml:trace>
    </iact:actionData>
  </iact:action>
  <iact:action type="add" startTime="329165">
    <iact:property name="dataType"/>
    <iact:actionData xml:id="d41">
      <inkml:trace xmlns:inkml="http://www.w3.org/2003/InkML" xml:id="stk41" contextRef="#ctx0" brushRef="#br0">25506 17533 0,'17'0'315,"1"0"-275,17 0-34,1 18 8,-19-1-6,1-17 10,0 0-12,-1 0 19,1 0-1,-1 0-1,1 0-7,17 0 1,-17 0-8,0 0 7,17 0-8,-17 0 7,-1 0 0,1 0-7,17 0 1,0 0-2,18-17 1,0 17 10,-35 0-11,35-18 1,-18 18-1,0 0 3,1-18-3,-1 18 18</inkml:trace>
    </iact:actionData>
  </iact:action>
  <iact:action type="add" startTime="331062">
    <iact:property name="dataType"/>
    <iact:actionData xml:id="d42">
      <inkml:trace xmlns:inkml="http://www.w3.org/2003/InkML" xml:id="stk42" contextRef="#ctx0" brushRef="#br0">26053 18909 0,'17'-18'126,"1"18"-116,52 0-2,-34 0-1,17 0 2,0 0-3,-18 0 4,0 0-4,0 0 5,1 0-5,-1 0 3,18 0-3,-18 0 5,18 0-5,18 0 3,-54 0-3,36 0 3,-18 0-1,1 0 8,-19 0-6,1 0 6,17 0-8,-17 0 7,0 0-8,-1 0 3,18 0-4,1 0 5,-1 0-6,18 0 4,-35 0-3,52 0 5,-35 0-4,-17 0 2,35-17-4,0 17 5,-35 0-4,34 0 5,-16 0-6,-1 0 5,36 0-2,-36 0-2,0 0 2,0 0 1,18 0-1,-35 0 0,0 0-1,17-18 3,-17 18 6,-1 0-7,18-18 7,-17 1-1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30:10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72">
    <iact:property name="dataType"/>
    <iact:actionData xml:id="d0">
      <inkml:trace xmlns:inkml="http://www.w3.org/2003/InkML" xml:id="stk0" contextRef="#ctx0" brushRef="#br0">2275 3263 0,'18'0'120,"70"0"-112,18 0-1,70 0 0,-34 0 0,34-17 3,0-1-3,18 0 2,0 18-2,-70 0 2,17 0-3,35 0 5,-17 0-5,18 0 3,-36 0-3,-53 0 4,71 0-3,-36 0 1,-35 0-1,36 0 2,-36 0-1,35 0 0,-34 0 0,-19 0 1,18 0-2,1 36 1,16-36 1,-69 17-2,52-17 2,-35 0-2,35 18 3,-35-18-4,0 0 4,-18 0-5,36 0 5,-54 0-3,36 0 2,-18 0-2,-17 0 1,0 0-1,-1 0 2,19 0 7,-19 0-8,54 17 18,-18-17-18,0 0-2,35 36 2,-18-36-1,19 17 3,-1-17-4,-18 0 4,19 0-4,-54 0 4,18 0-3,17 0 3,-34 0-4,34 0 4,-35 0-4,18 0 3,18 0-2,-36 0 1,18 0 0,18 0 0,-36 0-1,35 0 2,-17 0-1,18 0 0,-18 0 1,35 0-2,-35 0 1,35 0 0,0 0 1,1 0-1,-1 0 1,70 0-2,-34 0 2,-36 0-4,0 0 5,36 0-3,-71 0 1,35 0-1,-18 0 3,19 0-4,-36 0 5,35 0-5,-35 0 3,35 0-2,-18 0 1,19 0 0,-19 0 0,-35 0 0,1 0 1,-19 0-2,1 0 1</inkml:trace>
    </iact:actionData>
  </iact:action>
  <iact:action type="add" startTime="5350">
    <iact:property name="dataType"/>
    <iact:actionData xml:id="d1">
      <inkml:trace xmlns:inkml="http://www.w3.org/2003/InkML" xml:id="stk1" contextRef="#ctx0" brushRef="#br0">3510 4745 0,'18'0'63,"-1"0"-49,19 0-7,-19 0 3,54 0-2,17 0 0,18-18-2,0 18 4,105-35-4,-34 35 3,34 0-2,19 0 3,34 0-2,-34-18 1,-54 18-4,-52 0 6,34 0-6,-70 0 6,-52-17-4,17 17 72,0 0-62,-18 0 0,18 0-11,-18-36 11</inkml:trace>
    </iact:actionData>
  </iact:action>
  <iact:action type="add" startTime="8463">
    <iact:property name="dataType"/>
    <iact:actionData xml:id="d2">
      <inkml:trace xmlns:inkml="http://www.w3.org/2003/InkML" xml:id="stk2" contextRef="#ctx0" brushRef="#br0">8096 4692 0,'53'-18'150,"-35"18"-140,17 0-4,0 0 3,36 0-3,17 0 5,-17 0-5,17 0 4,0 0-4,0 0 3,36 0-2,-18 0 1,52 0 1,-34 0-2,-18 0 2,-1 0-1,19-17-1,17 17 2,-53 0-2,-17 0 1,-18 0 1,-18 0-2,0 0 3,1 0-3,-1 0 2,18 0-2,-18 0 3,18 0-5,-18 0 5,18 0-5,18 0 4,-1 0-2,-17 0 4,0 0-6,18 0 4,-1 0-2,-35 0 3,89 0-3,-54 0 1,1 0 0,0 0 0,17 0 0,-18 0-1,-17 0 3,-17 0-3,-19 0 2,18 0-2</inkml:trace>
    </iact:actionData>
  </iact:action>
  <iact:action type="add" startTime="19516">
    <iact:property name="dataType"/>
    <iact:actionData xml:id="d3">
      <inkml:trace xmlns:inkml="http://www.w3.org/2003/InkML" xml:id="stk3" contextRef="#ctx0" brushRef="#br0">13458 4533 0,'36'0'182,"-1"0"-167,18 0-4,0 0-6,0 0 5,17 0-3,19 0 1,-1 0-1,-18 0 2,18 0-1,1 0-1,-1 0 2,0 0-1,-17 0 0,-36 0 0,18 0 0,-18 0 1,36 0-1,-36 0-1,18 0 2,0 0-1,0 0 1,0 0-3,-1 0 2,37 0-1,-36 0 3,0 0-4,17 0 5,18 0-4,-52 0 0,52 0 1,-35 0 1,17 0-2,18 0 2,-35 0-3,18 0 5,-18 0-5,35 0 1,-17 0 2,-19 0-1,-16 0 1,17 0-3,0 0 4,-36 0-4,36 18 3,0-18-2,18 17 3,-1-17-4,1 18 5,17-18-5,0 35 3,36-35-3,-19 18 5,-16-18-5,16 0 3,1 0-3,0 0 4,0 0-4,-53 0 3,35 0 0,-17 0-1,17 0-1,-18 0 19,54 0-22,-36 0-1,-17 0 3,17 0 4,-18 0-2,19 18 0,-1-18-3,0 0 5,-18 0-3,19 0 3,-36 0-4,35 0 4,-35 0-4,35 0 5,18 0-6,0 0 6,-36 0-6,18 0 5,0 0-3,1 0 2,17 17-3,17 36 3,-70-53 1,0 0-4,0 0 2,17 0 1,-34 0-2,16 0 1,1 0 1,-35 0-1,53 0 0,-18 0-1,-18 0 3,18 0-4,35 0 4,-18 0-5,19 0 5,-1 0-4,0 18 5,36-18-5,-1 0 4,-35 0-4,0 0 2,36 0 0,-54 0 0,19 0 0,-19 0 0,18 0-1,-35 0 3,0 0-2,18 0 0,-18 0-1,35 0 2,-18 0-1,36 0-2,0 0 3,-18 0-2,36 0 2,-18 0-2,70 0 2,-53 0-2,1 0 4,17 0-5,-18 0 3,1 0-3,-36 0 3,-17 0-1,17 0-1,-18 0 2,-34-18-1,34 18 1,18 0-3,-17 0 2,17 0 1,0 0-1,1 0 0,-1 0 0,-18 0 0,-34 0 3,17 0-6,-18 0 4,0-17-2,0 17 18,1 0-18,-19 0 4,1 0-6,35 0 5,0 0-4,-36 0 4,1 0-4,35 0 2,-18-18 8,-17 18 488,17 0-488,-17 0-8,17 0 0,-17 0 0,-1 0-1,1 0 1,0 0 602,17 0-602,18 0-1,-36 0 1,1 0-1,0 0 2,17 0 191,-17 0-184,-1 0 74</inkml:trace>
    </iact:actionData>
  </iact:action>
  <iact:action type="add" startTime="23237">
    <iact:property name="dataType"/>
    <iact:actionData xml:id="d4">
      <inkml:trace xmlns:inkml="http://www.w3.org/2003/InkML" xml:id="stk4" contextRef="#ctx0" brushRef="#br0">26405 4868 0,'89'0'104,"87"18"-94,-17-18-3,70 18 1,36 17-1,34-35 0,-34 0 1,-71 0 0,18 0 0,-89 0 0,-70 0 0,-35 0 0</inkml:trace>
    </iact:actionData>
  </iact:action>
  <iact:action type="add" startTime="24726">
    <iact:property name="dataType"/>
    <iact:actionData xml:id="d5">
      <inkml:trace xmlns:inkml="http://www.w3.org/2003/InkML" xml:id="stk5" contextRef="#ctx0" brushRef="#br0">30127 4833 0,'18'-18'86,"-1"18"-76,36 0-2,36 0-1,52 0 3,88 0-5,18 0 4,18 0-2,-36 0 3,-17 0-2,-18-17-1,-89-19 0,-16 19 2,-54 17 0,-18 0-3</inkml:trace>
    </iact:actionData>
  </iact:action>
  <iact:action type="add" startTime="26782">
    <iact:property name="dataType"/>
    <iact:actionData xml:id="d6">
      <inkml:trace xmlns:inkml="http://www.w3.org/2003/InkML" xml:id="stk6" contextRef="#ctx0" brushRef="#br0">3545 6138 0,'-35'18'9,"88"-18"95,71 0-96,-36 0-1,106 0 0,-18 0 3,1 0-4,34 0 2,-34 0 0,-36 0 0,17 0 0,-69 0 2,-1 0-3,0 0 2,-35 0-3,-18 0 4,0 0 101,-17 0-95,0 0 14,-1 0-3,1 0-21,17 0 4,18 0-5,35 0 4,-17 0-1,52 0 0,-70 0 1,36 0-1,-19 0-1,-17 0 2,-35 0-1,-1 0 0,1 0-1</inkml:trace>
    </iact:actionData>
  </iact:action>
  <iact:action type="add" startTime="28224">
    <iact:property name="dataType"/>
    <iact:actionData xml:id="d7">
      <inkml:trace xmlns:inkml="http://www.w3.org/2003/InkML" xml:id="stk7" contextRef="#ctx0" brushRef="#br0">8572 6191 0,'18'0'135,"70"0"-127,36 0 0,17 0-1,18 0 1,17 0 2,-35 0-4,18 0 3,-18 0-3,-18 0 3,1 0 0,-36 0-1,0 0-2,-17 0 4,17 0-4,-35 18 4,18-18-1,34 35-3,-69-35 2,34 18 0,18-18 0,-17 17 0,17-17 1,-17 18-1,-18-18 0,0 0-1,-1 0 2,-16 35 0,17-35-1,-36 0-2,1 0 4,17 0-4,-17 0 4,0 0 6</inkml:trace>
    </iact:actionData>
  </iact:action>
  <iact:action type="add" startTime="35243">
    <iact:property name="dataType"/>
    <iact:actionData xml:id="d8">
      <inkml:trace xmlns:inkml="http://www.w3.org/2003/InkML" xml:id="stk8" contextRef="#ctx0" brushRef="#br0">13617 5980 0,'35'0'87,"54"0"-78,34 0-1,18 0 0,36 0-2,34 0 4,19 0-2,52 0 0,-18 0-2,1 0 4,-18 0-4,0 0 4,0 0-3,-18 0 3,-17 0-5,17 0 6,-17 0-6,17 0 6,36 0-6,-36 0 5,36 0-2,-1 0 0,18 0-1,18 0 1,-35 0 0,17 0 0,-106 0 0,160 0 0,-89 0 0,52 0 1,1 0 0,-53 0-2,124 0 1,-142 0-1,53 0 2,18 0-2,-35 0 1,-36 0-1,-17 0 2,-71 0-2,17 0 2,-105 0-2,0 0 2,-35 0-2</inkml:trace>
    </iact:actionData>
  </iact:action>
  <iact:action type="add" startTime="37260">
    <iact:property name="dataType"/>
    <iact:actionData xml:id="d9">
      <inkml:trace xmlns:inkml="http://www.w3.org/2003/InkML" xml:id="stk9" contextRef="#ctx0" brushRef="#br0">6403 7920 0,'18'0'144,"34"-18"-137,37 18 0,34-17 2,18 17 0,71 0 0,17 0-4,18 0 5,35 0-3,18 0 2,-70 0-3,34 0 3,-35 0-1,-17 0-1,-36 0 1,-52 0 1,-36 0-1,0 0 0,-70 0 0,35-18 24,-35 0 171,-18 1-190</inkml:trace>
    </iact:actionData>
  </iact:action>
  <iact:action type="add" startTime="38611">
    <iact:property name="dataType"/>
    <iact:actionData xml:id="d10">
      <inkml:trace xmlns:inkml="http://www.w3.org/2003/InkML" xml:id="stk10" contextRef="#ctx0" brushRef="#br0">11924 7796 0,'18'0'79,"70"0"-68,-18 0-5,18 0 2,36 0 1,-1 0-2,19 0 1,16 0 1,19 0 0,-1 0-4,-35 0 4,36 0-2,-1 36 3,-53-19-2,89-17 1,-106 36-3,-18-19 3,36-17-3,-36 18 5,-18-18-6,1 0 4,-53 0 0,34 0 0,-34 0-2,0 0 0,35 0 9,-36 0-8,19 0 2,-19 0-4,1 0 2,17 0 1</inkml:trace>
    </iact:actionData>
  </iact:action>
  <iact:action type="add" startTime="40268">
    <iact:property name="dataType"/>
    <iact:actionData xml:id="d11">
      <inkml:trace xmlns:inkml="http://www.w3.org/2003/InkML" xml:id="stk11" contextRef="#ctx0" brushRef="#br0">16122 7779 0,'88'0'135,"0"0"-126,89 0-1,-1 0 0,71 0-1,-18 0 2,1 0-2,-1 0 3,-17 0-4,-1-18 5,-52 0-5,-18-17 3,-17 35-2,-54 0 2,-35-35-3,1 35 2,-1 0 0,0 0 17,-17 0-10</inkml:trace>
    </iact:actionData>
  </iact:action>
  <iact:action type="add" startTime="43070">
    <iact:property name="dataType"/>
    <iact:actionData xml:id="d12">
      <inkml:trace xmlns:inkml="http://www.w3.org/2003/InkML" xml:id="stk12" contextRef="#ctx0" brushRef="#br0">20285 7743 0,'35'0'192,"53"0"-185,53 0 0,-17 0 3,87 0-4,-34 0 3,34 0-1,-16 0-1,16 0 2,-17 0 1,53 0-3,-106 0-1,36 0 3,-19 0 0,19 0-1,-36 0-1,-53 0 2,71 0-3,-36 18 4,-70-18-2,35 18 1,18-18-3,-18 0 4,-52 0-5,17 0 6,-18 0-5,-17 0 3,-1 0-3,1 0 10,35 0 16,-36 0-24,54 0 0,0 0 0,34 0 1,19 0-2,17 0 2,-18 0-1,36 0 1,-18 0-2,-53 0 2,-35 0-1,-35 0 1</inkml:trace>
    </iact:actionData>
  </iact:action>
  <iact:action type="add" startTime="48130">
    <iact:property name="dataType"/>
    <iact:actionData xml:id="d13">
      <inkml:trace xmlns:inkml="http://www.w3.org/2003/InkML" xml:id="stk13" contextRef="#ctx0" brushRef="#br0">4374 9102 0,'36'0'238,"-19"0"-221,19 0-9,-19 0-1,19 0 2,-19 0-3,18 0 2,-17 0 1,17 0-1,1 0 0,-19 0 0,19 0 0,-1 0 0,-18 0 1,19 0-1,17 0 0,0 0-2,-18 0 2,18 0 0,-18 0 1,36 0-3,-36 0 5,0 0-6,18 0 6,-35 0-3,-1 0 0,1 0-2,0 0 10,-1 0 1,1 0-9,17 0-1,0 0 1,-17 0 0,17 0 0,36 0 0,-53 0 2,35 0-4,17 0 3,-52 0 0,52 0-3,-52 0 4,52 0-4,1 0 3,-36 0-2,1 0 2,-1 0-2,18 0 2,0 0 9,-36 0-12,36 0 2,-35 0-1,0 0 3,17 0-3,-18 0 2,1 0-3,17 0 4,-17 0-3,0 0 1,-1 0-1,1 0 2,0 0-2,17 0 2,0 0-1,36 17 0,-36-17 0,35 0-1,-17 0 2,18 18-3,-36-18 5,53 0-6,-17 0 5,0 0-3,-1 0 2,-35 18-1,36-18 2,-18 17-4,-36-17 2,36 0 0,0 18-1,0-1 1,0-17 1,0 0-3,35 0 3,-17 0-1,17 0 0,-35 0 1,35 0-1,-17 0-1,-1 0 2,-17 0-1,0 0-1,18 0 3,-36 0-4,0 0 3,0 0-1,36 18 2,-18-18-5,-18 18 6,36-18-6,-1 0 6,19 17-5,-19-17 3,36 0-3,-18 0 4,0 0-3,36 0 1,-36 0-1,35 0 1,-34 0 0,-19 0 0,18 0 1,-35 0-2,-17 0 2,16 0-2,-34 0 19,0 0-20,-1 0 59,1 0-50,17 0-7,1 0 16,-19 0-16,19-17 0,-1 17 10,-18-18-11,1 18 1,0 0 0,-1 0 0,-17-18 0,36 18 73,-19-17-50,1 17-8,17 0-16,-17-18 3,35 1 5,-18-1-2,36 0-11,-54-17 8,18 17-3,18 1 2,-17-1-1,17 0 9,-18 1-3,-35-1-4</inkml:trace>
    </iact:actionData>
  </iact:action>
  <iact:action type="add" startTime="59075">
    <iact:property name="dataType"/>
    <iact:actionData xml:id="d14">
      <inkml:trace xmlns:inkml="http://www.w3.org/2003/InkML" xml:id="stk14" contextRef="#ctx0" brushRef="#br0">8061 11271 0,'-18'-17'174,"36"-19"-161,0 36-9,17 0 6,35 0-5,19-17 6,-19 17-5,18 0 4,1 0-4,-54 0 3,35 0-2,-17 0 2,-35 0-2,53 0 1,-54 0 1,36-18-2,-35 18 2,17 0-2,-17 0 3,-1 0-4,1 0 4,0-18-4,17 18 4,18 0-4,-18 0 5,53 0-7,53 0 7,-52 0-6,-1 0 5,18 0-3,17 0 2,-35 0-3,-53 0 3,18 0-2,0 0 2,-17 0 479,52 0-478,-18 0-4,-34 0 3,-1 0-1,18 0 1,-36 0 7,1 0 22</inkml:trace>
    </iact:actionData>
  </iact:action>
  <iact:action type="add" startTime="62831">
    <iact:property name="dataType"/>
    <iact:actionData xml:id="d15">
      <inkml:trace xmlns:inkml="http://www.w3.org/2003/InkML" xml:id="stk15" contextRef="#ctx0" brushRef="#br0">9825 10954 0,'0'17'152,"-35"-17"-138,35-17 2,-18-1-7,0 18-3,-17-53 3,17 36-1,1 17 0,-1-36-1,0 1 1,18 17 10,-17-17-12,-1 17 3,18 1-1,-35-18 9,35 17-11,-18 0 4,18 1-3,-17-1 1,17-17 15,-18 17-13,18 0 21,-18 1-25,18-1 20,0 0-9,0 1-10,0-18 17,0 17 0,0 0-9,0-17-7,0 17 1,0-35-2,0 36 2,0-1-1,0-17 7,0 17-5,0 1 62,18-19-65,0-17 9,-18 36-9,53-18 1,-36-1 8,1 19-8,-18-19 10,17 19-12,1-1 20,0 18-4,-18-18 3,35-17-10,-17 35-7,-18-18 0,17 1 8,1 17 9,0 0 14,-1 0 58,1 0-88,17 0 5,-17 0-6,17 0 1,-17 17-1,-1 1 0,36 17 8,-53-17-7,18 0 9,17-1-1,-35 1 36,0 0-46,18-1 0,-18 1 1,0 0 0,17-1 0,-17 18 7,0 1-7,18-19 9,-18 1-9,0 0 1,18-1 6,-18 19-7,17-19 0,-17 1 10,0 17-12,0-17 20,0-1-20,0 1 4,0 0-4,0-1 10,0 19 10,0-19-3,0 1 18,0 17-32,0-17 12,0-1-12,0 1 7,0 0-10,0-1 3,0 19 9,0-19-3,-17 1 2,17 0 22,-18-1-32,0 1 9,18-1 0,-17 1-8,-1 0 0,18-1 57,0 1-55,0 0-4,-17-18 3,-1 17-3,0 1 3,-17 17 6,0-17-7,17 17 0,-35 18 0,18-35 0,17-1 1,1 19-1,-1-36-1,0 17 370,-17 1-370</inkml:trace>
    </iact:actionData>
  </iact:action>
  <iact:action type="add" startTime="66385">
    <iact:property name="dataType"/>
    <iact:actionData xml:id="d16">
      <inkml:trace xmlns:inkml="http://www.w3.org/2003/InkML" xml:id="stk16" contextRef="#ctx0" brushRef="#br0">9895 11042 0,'0'53'94,"0"0"-85,0 0-1,0 17-1,-17-34 1,17 16-1,0 1 4,-18-35-6,18 35 5,0-18-4,0 0 4,0-17-4,0 35 6,0-35-7,-18 17 4,1-17-2,17-1 58</inkml:trace>
    </iact:actionData>
  </iact:action>
  <iact:action type="add" startTime="72636">
    <iact:property name="dataType"/>
    <iact:actionData xml:id="d17">
      <inkml:trace xmlns:inkml="http://www.w3.org/2003/InkML" xml:id="stk17" contextRef="#ctx0" brushRef="#br0">8731 10971 0,'-17'-17'77,"-1"17"-12,0 0-41,1 0 7,-1 0-13,-17 0-9,17 0-3,-17 0 2,0 0-1,-1 0 1,1 0 0,-18 0 0,35 0 1,1 0-2,-18 0 2,17 0-1,0 0 0,1 0-1,-1 0 3,0 0-3,-17 0 8,0 0-5,-36-53 7,54 53-11,-19 0 3,19-18-4,-54-17 5,53 17-3,1 18 1,-1 0 1,1-17-2,-19-19 90,36 19-81,0-19 9,-35 1-19,35 0 27,0 17-1,0-17-1,18 17-21,-1 1-2,1-36 9,0 53-10,-1-18 1,1-17-2,-1 17 4,1 1-3,0-1 1,-1 0 0,19 1 1,-19-1-3,1 0 4,0 1 6,17 17 4,-17-36-17,-1 36 13,1 0 24,17 0-24,-17 0 9,17 0-18,-17 0 2,17 0-2,0 0 1,0 0 0,18 0 1,-35 0-2,35 0 3,-35 0-3,34 0 1,-34 0-2,35 0 11,-35 18-2,17 0 50,-17 17-49,-1-17-8,1 17 0,17 18 0,-17-36 7,-1 19-5,-17-1 76,0-17-77,0-1 6,0 19-6,0-1 7,0-17-8,0 17 0,0 18-1,0-36 3,0 36-4,-35-17 5,18 16-6,-1-34 12,18 0-7</inkml:trace>
    </iact:actionData>
  </iact:action>
  <iact:action type="add" startTime="75987">
    <iact:property name="dataType"/>
    <iact:actionData xml:id="d18">
      <inkml:trace xmlns:inkml="http://www.w3.org/2003/InkML" xml:id="stk18" contextRef="#ctx0" brushRef="#br0">8520 10160 0,'0'18'191,"-18"-18"-150,0 0-8,1 17-17,-1 1-10,0-18 2,1 0 0,-1 0 1,0 0 6,1 0 2,-1 0 8,-35 0 7,36 0-26,-19 0 9,19 0 3,-1 0 13,0-18-7,1 18-8,-1-17-7,1-1 7,17 0 1,-18 18-1,0-17-9,18-1 2,-17 0 7,17 1 1,0-1-12,0 1 5,-18-1-4,18-17 26,0 17-22,0 0 22,0-17-16,0 17 15,0 1-15,0-1 15,0 0-15,0 1 0,0-18-6,0 17-2,35 0-2,-17-17 2,-18 17 0,18 1 1,-18-1 7,17-17-9,1 17 19,17 1-9,-17-1 5,-1 18-12,1-18 11,0 1 6,-1 17-21,1 0 2,0-36-1,-1 36 1,1-17 1,52-19 0,-34 19-1,-1-1-1,-17 18 0,-1 0 1,18-17 3,-17 17 11,0 0 10,-1 0-6,1 0-11,0 0 1,17 0-2,-17 0-6,17 17 9,0-17-10,-17 18 10,35 17-2,-53-17-6,35-1-2,-17 1 2,17 17-2,0 1 3,0-1-3,-17-18 3,0-17-4,-1 18 4,1 17-5,0-35 12,-1 18-1,1 0-8,-18-1 97,0 1-74,0 0-8,0-1-7,0 1 10,0-1-12,-18-17-6,1 18 9,17 17-10,-18-35 9,0 18-8,1 0 0,-1-1 8,0 1-6,18 0 6,-17-18-10,-1 0 3,1 0 31,-1 0-24,0 17-7,18 1-2,-17-18 0,-19 0 1,-17 0 10,36 18-11,-36-18 1,35 0-1,-17 0 1,17 0 0,1 0 0,17 17 0,-36-17 9,1 35-1,-18-17 47,0 0-37,36-18-20,-1 17 4,0 1-3,1-18 0,-1 0 227</inkml:trace>
    </iact:actionData>
  </iact:action>
  <iact:action type="add" startTime="79734">
    <iact:property name="dataType"/>
    <iact:actionData xml:id="d19">
      <inkml:trace xmlns:inkml="http://www.w3.org/2003/InkML" xml:id="stk19" contextRef="#ctx0" brushRef="#br0">7955 12788 0,'18'0'215,"35"0"-205,35 0-3,18 0 2,17 0-2,-35 0 1,1 0-1,-54 0 2,0 0-1,0 0-1,-17 0 138,35 0-138,-35 0 1,35 0 0,-36 0 0,54 0 0,-1 0 0,-17 0 0,35 0 1,-52 0-1,-1 0 1,0 0-3,-17 0 3,-1 0-2,1 0 89,-18 35-70</inkml:trace>
    </iact:actionData>
  </iact:action>
  <iact:action type="add" startTime="80943">
    <iact:property name="dataType"/>
    <iact:actionData xml:id="d20">
      <inkml:trace xmlns:inkml="http://www.w3.org/2003/InkML" xml:id="stk20" contextRef="#ctx0" brushRef="#br0">8167 13229 0,'35'0'44,"-17"0"-11,-18-17-17,17-19 1,-17 19 0,0-1-10,18-17 1,0 35 9,-18-18-11,17 0 5,1 1 5,0 17 30,-1 0-13,1 0 16,35 0-25,-53 17-18,0 1 4,0 17-4,0-17 3,17 17-3,-17-17 10,0 0-6,0 17 12,0-18-14,0 1 16,0 17 179,0-70-68,0 17-120,0 1 10,0-1-19,0 1 4,0-1-4,18 18 10,-18-35 16,18-1 2,-1 36-27,1 0 33,0-17-32,-1 17 90,1-18-92,-1 18 18,1 0 31,0 0-47,35 0 10,-36 0-12,1 0 115,0 0-105,-18 18 0,0-1-9,0 1 1,0 17 2,0-17-2,0 0 0,0 17 15,0-18-7,0 1 10,0 17-20,0-17 18,0 0-9,0-1 106,0 1-97,-36-53 122</inkml:trace>
    </iact:actionData>
  </iact:action>
  <iact:action type="add" startTime="83584">
    <iact:property name="dataType"/>
    <iact:actionData xml:id="d21">
      <inkml:trace xmlns:inkml="http://www.w3.org/2003/InkML" xml:id="stk21" contextRef="#ctx0" brushRef="#br0">8837 12277 0,'-35'0'174,"17"0"-166,18 17 1,-53 1-1,18 17 0,17-17 0,-35 35-2,18-18 4,-18 18-4,36-53 3,-1 18 0,-35-1 0,35 19-2,1-36 1</inkml:trace>
    </iact:actionData>
  </iact:action>
  <iact:action type="add" startTime="84545">
    <iact:property name="dataType"/>
    <iact:actionData xml:id="d22">
      <inkml:trace xmlns:inkml="http://www.w3.org/2003/InkML" xml:id="stk22" contextRef="#ctx0" brushRef="#br0">8378 12277 0,'0'-18'198,"18"36"-180,17 35-9,-17-1-3,0-16 1,17-1 2,18 0-1,0-17-1,-53 0 2,35-18 7,-17 17 111,-18 1-118,17-18 6,19 0-6,-36 18 0,17-1 6,1-17 41,0 0 39</inkml:trace>
    </iact:actionData>
  </iact:action>
  <iact:action type="add" startTime="92692">
    <iact:property name="dataType"/>
    <iact:actionData xml:id="d23">
      <inkml:trace xmlns:inkml="http://www.w3.org/2003/InkML" xml:id="stk23" contextRef="#ctx0" brushRef="#br0">8449 13794 0,'-18'0'159,"1"-18"-142,-19-17-11,-16 35 4,-1-36-4,0 1 4,-18 0-4,54 17 2,-72-35 1,72 36-2,-19 17 0,-17-53 1,53 35 1,-35 18-2,18 0 2,17-18 0,-18 1 7,0-1 10,1 1 6,17-1-25,-18 0 1,0 1-2,1-1 3,17 0 14,-18 1-8,18-1 1,0 0-7,-18 1-2,18-1 2,-17 1-1,17-19-1,0 19 2,-18-19 10,18 19-15,0-1 7,-17 0-4,17-17 1,0 17-2,-18-17 5,18 0-5,0-18 4,0 35-4,0 1 4,0-19-4,0 1 10,0 0-7,0 17 7,0-35-9,0 36 1,0-1 0,0-17 1,0 17-1,0 1 0,0-1 1,0 0-2,18-17 1,-18 0 10,17 17-12,-17 0 9,0 1 3,18-19-17,17 19 12,-17-18-3,-1 17 5,1 0 0,17-17-8,1 0 9,-1-1-8,-35 19 2,35 17-2,0-18 0,1-17 0,-19 17-1,36 1 1,-35 17 1,35-36-2,-53 19 2,35 17-2,-17 0 2,-1-18-2,1 18 2,17-35-2,-17 35 20,17-18-21,-17 18 2,17 0-1,0-17 3,1 17-2,-1 0-1,35 0 0,-34 0 1,17 0 1,0 0-1,-36 0 0,36 0 0,-18 0-1,-17 0 2,17 0-1,1 0 8,-19 0-10,36 17 11,-18 1-8,1-1-3,-1 1 5,36 17-6,-1 1 5,1 17-3,-18-36-1,17 1 4,-17 17-3,0 0 2,18-17-1,-54-18 8,1 35 8,-1-17 0,-17 0-14,18-18-4,-18 17 3,18 1-2,-18-1 10,0 36-8,17-35-2,-17 35 2,0-35-3,36 35 5,-36-18-6,0 0 5,0 0-5,17 18 5,-17-35-2,0 17 0,18 0 0,0-17-1,-1 0 2,-17-1-1,0 1 0,18 17 0,-18 1 0,17-1 8,-17-18-10,0 1 3,0 17 8,0-17-10,0 0 8,0 17-4,0 0 5,0-17-11,0 0 5,0-1 14,0 1-17,-17-1 8,17 1 2,-18 0-8,18 17 15,-17-35-16,-36 35 1,17 18 6,36-35-7,-17-18-1,-1 17 3,0 19 5,1-36-8,-1 0 4,1 17 10,-36 1-4,35-18-6,0 18-7,1-1 5,-1-17-1,-17 0-1,0 0 1,17 0 1,-17 0-2,-1 0 1,-17 0 9,36 0-8,-19 0-3,19 0 3,-18 18-3,-1-18 3,19 0-1,-19 0 8,19 0 24,-1 0-24,0 0-8,1 18 0,-18-18 8,17 0-7,-17 0-3,-1 0 3,1 35-1,17-35 1,-17 0-1,0 17 0,0-17 0,-1 0 8,1 0-7,35 18-3,-18-18 5,1 0-6,-19 35 5,19-35-4,-1 0 2,-17 0 0,17 0 1,18 18-1,-35-18 7,17 0-7,1 0 16,-19 18-16,19-18 18</inkml:trace>
    </iact:actionData>
  </iact:action>
  <iact:action type="add" startTime="110724">
    <iact:property name="dataType"/>
    <iact:actionData xml:id="d24">
      <inkml:trace xmlns:inkml="http://www.w3.org/2003/InkML" xml:id="stk24" contextRef="#ctx0" brushRef="#br0">9931 11183 0,'0'-18'200,"-36"1"-186,1-19-2,0 36-8,0-17 6,-1 17-3,1-18 1,17 18-1,-17-17 2,17 17 48,1-36-33,-1 19 0,18-1-18,0-17 5,-17-1-6,-1 19 14,18-1-11,-18-17 9,18 17-11,0 1 9,0-19-7,-17 19 8,-1-1-8,18 0 9,0 1-10,-18-18 2,18 17 7,0 0-9,0 1 10,0-19-1,0 19-8,0-1 15,0-17-12,0 17 4,0 0-9,0 1 10,0-1-4,0 1-8,0-19 15,18 1-13,0-18 18,-18 35-7,17-17-12,-17 18 5,18-1-2,0-17 8,-18 17-1,17 0-5,1-17 12,-18 17-12,17 1 5,1-1 0,-18 1-7,18-1 0,-18 0 25,35-17-10,-17 17 10,-18 1-10,17-1-7,19-17-6,-19 17 5,-17 0-8,35 1 2,1 17-2,-36-18 2,35 1 7,-17 17 15,-1 0 98,19 0-120,17 17-2,-18 18 1,-18-17 0,1 17-1,17 1 1,-17-19 0,0 19 0,-1 17 17,1-53-18,0 35 18,-18-18-7,0 1 14,17 35-18,-17-35 11,0-1-18,0 1 9,0 0 0,0-1 23,0 18-24,0-17 11,0 0-20,0-1 11,0 1-8,0 0 9,0 17 4,0 0-15,0 18 17,-17-53-16,17 18 16,0 17-6,-18-35-2,18 18-10,0 17 10,-18 0 10,-17 1 5,17-19-6,18 1-2,0-1-15,-17 1 7,17 0 3,-18-1-2,0 1-1,18 0 8,-17-1-14,-1-17-2,1 18 9,-1 0-6,-17-1 5,17-17-8,18 18 3,-18-1-4,1-17 2,-1 36 0,0-36 2,1 17-2,-1-17 31,0 0-23,1 18 1,-1 0-1,1-1-6,-1-17 5,0 18-10,1-18 21,-1 18-18,0-18 886,1 0-861,17-18-8,-18 0 79,18 1 6,0-1-29,0 0-65,0 1 8,18 17 1080,-1 0-983</inkml:trace>
    </iact:actionData>
  </iact:action>
  <iact:action type="add" startTime="127733">
    <iact:property name="dataType"/>
    <iact:actionData xml:id="d25">
      <inkml:trace xmlns:inkml="http://www.w3.org/2003/InkML" xml:id="stk25" contextRef="#ctx0" brushRef="#br0">8220 13811 0,'35'0'264,"-17"0"-241,-1 0-17,1 0 4,0 0 6,-1 0-9,18 0 1,1-17 0,-1 17 23,-17 0-14,-1 0 39,19 0-7,-19 0-18,1 0 26,-1 0-33,1 0-17,0 0 2,-18-18 7,17 0-10,1 18 45,0 0-26,-1 0 19,1 0-18,0 0 13,-1 0-6,1 0-10,0 0 17,17-17 34,-18 17-50,1 0 10,0 0-3,-1 0-9,19 0-15,-19 0 10,19 0-10,-19 0 8,1 0-7,-1 0 17,1 0 15,0 0-23,-1 0-2,1 0 33,0 0-41,-1 0 76,19 0-75,-19 0 7,18-18-8,-17 18 3,17 0-5,18-35 6,0 17 6,-17 18-3,-19 0 1,1 0 16,-1 0-7,1 0 178,-18-18-153,18 1 78,-1-1-104,1 1 3,0-19 308,-1 19-324,1 17 6,0-18 5,-1 0 4,1 1-2,17-1 154,-17 0 1</inkml:trace>
    </iact:actionData>
  </iact:action>
  <iact:action type="add" startTime="151808">
    <iact:property name="dataType"/>
    <iact:actionData xml:id="d26">
      <inkml:trace xmlns:inkml="http://www.w3.org/2003/InkML" xml:id="stk26" contextRef="#ctx0" brushRef="#br0">7832 11183 0,'17'0'181,"19"0"-164,-1 0-5,-18 0-8,36 0 6,-35 0-4,35 0 3,-35 0-2,-1 0 2,19 0-2,-1 0 9,-18 0-8,1 0 17,0 0 7,-1 0-10,1 0-5,17 0-2,1 0 2,-19 0-8,1 0-3,35 0 12,-36 0-11,19 0 9,-19 0 0,36 0-8,-35 0-1,35 0 3,-36 0-3,36 0 2,-17 0-3,-1 0 4,0 0-3,18 0 2,-18 0 8,-17 0 0,0 0-12,-1 0 11,1 0 9,0 0 0,-1 0-9,1 0-10,17 0 11,-17 0 0,-1 0-9,19 0-2,-19 0 4,19 0-4,-19 0 3,18 0-3,18 0 5,-35 0-5,17 0 4,1 0-4,17 0 3,-36 0-3,18 0 5,-17 0-6,35 0 12,-18 0 9,1 0-21,-19 0 28,1 0-16,-1 0 30,1 0-38,0 0 1,17 0-5,-17 0 5,-1 0-4,36 0 3,-18 0-2,1 0 3,-1 18-3,36-18 0,-36 0 2,-17 0 2,-1 0 395,1 0-366,-1 0-25,1 0 1,0 0 128,17 0-121,-17 0 2,-1 0 7</inkml:trace>
    </iact:actionData>
  </iact:action>
  <iact:action type="add" startTime="155266">
    <iact:property name="dataType"/>
    <iact:actionData xml:id="d27">
      <inkml:trace xmlns:inkml="http://www.w3.org/2003/InkML" xml:id="stk27" contextRef="#ctx0" brushRef="#br0">7955 11236 0,'0'18'150,"18"-18"-123,-1 0-20,1 0 2,0 0-4,-1 0 5,36 0 6,-35 17-9,17-17 2,0 0-3,1 0 14,-19 0-7,1 0-4,0 0 6,-1 0 49</inkml:trace>
    </iact:actionData>
  </iact:action>
  <iact:action type="add" startTime="166831">
    <iact:property name="dataType"/>
    <iact:actionData xml:id="d28">
      <inkml:trace xmlns:inkml="http://www.w3.org/2003/InkML" xml:id="stk28" contextRef="#ctx0" brushRef="#br0">11589 10707 0,'17'0'127,"19"0"-120,-1 0-1,35 0 2,-17 0 1,18 0-1,-18 0 0,17 0 0,-34 0 1,17 0-2,17 0 3,-70 17-4,35-17 4,-17 0 22,0 0 288,17 0-312,-17 0 80</inkml:trace>
    </iact:actionData>
  </iact:action>
  <iact:action type="add" startTime="175923">
    <iact:property name="dataType"/>
    <iact:actionData xml:id="d29">
      <inkml:trace xmlns:inkml="http://www.w3.org/2003/InkML" xml:id="stk29" contextRef="#ctx0" brushRef="#br0">18168 10901 0,'35'0'88,"1"0"-82,34 0 2,-17 0-1,35 0 2,71 0 0,-18 0-3,36 0 3,69 0-1,-16 0 2,34 0-5,19 0 7,193 0 3,-247 0-9,36 0 3,-36 0-3,-17 0 3,-71 0-2,106 0 4,-71 0-3,-35 0-2,36 0 1,-36 0 2,17 0-2,-34 0 4,-18 0-4,0 0 0,-18 0 2,-18 0-3,-17 0 3,-17 0-1,16 0 1,-34 0-2,53 0 2,-54 0-2,36 0 2,-17 0-3,16 0 2,1 0-1,0 0 3,-17 0-4,-1 0 3,0 0-1</inkml:trace>
    </iact:actionData>
  </iact:action>
  <iact:action type="add" startTime="183887">
    <iact:property name="dataType"/>
    <iact:actionData xml:id="d30">
      <inkml:trace xmlns:inkml="http://www.w3.org/2003/InkML" xml:id="stk30" contextRef="#ctx0" brushRef="#br0">22878 10319 0,'17'35'126,"54"-35"-116,17 0-3,35 35 2,1 1-1,-1-36-1,19 17 2,-19 1-3,-35-18 4,0 35-4,-52-35 5,17 0-6,-18 18 5,-17-18-4,-1 0 11,1 0-8,-18 17-2,35-17 25,-17 0-16</inkml:trace>
    </iact:actionData>
  </iact:action>
  <iact:action type="add" startTime="189714">
    <iact:property name="dataType"/>
    <iact:actionData xml:id="d31">
      <inkml:trace xmlns:inkml="http://www.w3.org/2003/InkML" xml:id="stk31" contextRef="#ctx0" brushRef="#br0">18274 12647 0,'35'0'119,"0"-35"-111,54 17 1,-19 18-2,36 0 2,106 0-3,-36 0 5,36 0-6,70 0 6,-53 0-5,36 0 2,-18 0-1,-53 0 2,-18 0-3,-52 0 3,-1 0-1,-35 0 0,-35 0 1,0 0-1,-18 0 0,1 0 0,-19 0 1,19 0-3,-19 0 3,19 0-1,16 0 1,-16 0-2,-1 0 2,-17 0-3,17 0 4,0 0-4,1 0 5,-19 0-3,1 0-2,-1 0 1,1 0 2,0 0 54,-18-17-47</inkml:trace>
    </iact:actionData>
  </iact:action>
  <iact:action type="add" startTime="190945">
    <iact:property name="dataType"/>
    <iact:actionData xml:id="d32">
      <inkml:trace xmlns:inkml="http://www.w3.org/2003/InkML" xml:id="stk32" contextRef="#ctx0" brushRef="#br0">23389 12400 0,'-17'0'135,"34"-35"-119,54 17-5,35 1-6,-1 17 4,1 0-2,35-18 3,-17 18-4,-36 0 3,0 0-2,-17 0 2,-36 0-1,0 0 9,-17 0-10,-18-18 2,18 1 88,-1 17-58,1 0-32,-1 0 10,1-18-9,0 18 7,-1 0-8,1 0 1,17 0 10,-17 0-12</inkml:trace>
    </iact:actionData>
  </iact:action>
  <iact:action type="add" startTime="200533">
    <iact:property name="dataType"/>
    <iact:actionData xml:id="d33">
      <inkml:trace xmlns:inkml="http://www.w3.org/2003/InkML" xml:id="stk33" contextRef="#ctx0" brushRef="#br0">18556 12524 0,'-35'-53'104,"-18"35"-95,18 0-1,-36 1-1,-88-19 0,71 19 1,-35-1 2,17 18-3,53-17 1,35 17 1,1 0 0,-1-18 30,18-17-32,0-1 10,0 19-10,0-36 1,18 18 1,-1-18-2,1 17 8,0 1-6,-1 0-1,1 0 0,-18 17 0,17 0 0,-17-35 0,18 36-1,0-1 2,-1-17-1,19-1 0,-1-34-1,-17 52 2,-1-17-2,36-18 3,-35 18-5,-1 17 6,36-35-5,-35 18 3,0 17-2,-1-17 1,1 17 0,0 1 0,34-1-1,-34 1 2,17-1-1,1 0 1,34-17-2,-17 17 2,18-17-2,-1 0 1,1 17 1,-18 0-1,53 1 0,-1-18 0,-16-1 0,34 19 0,36-54 1,0 53-2,-36-17 3,53 0-4,-52 17 2,-1 18-1,-34-17 3,-1 17-3,-18-18 1,36 18-1,-53 0 2,35 0-1,-17 0 0,-1 0 0,19 0 0,-37 0 0,37 0 0,-19 0 1,1 0-2,-18 0 2,35 18-3,-53-18 3,-17 17-2,35 1 2,-18 0-2,0 17 4,1 0-6,16-17 5,1 35-4,0-53 4,-17 53-4,16-1 4,37 1-4,-54-17 2,35 34 0,1 18 0,-18-35 0,0 0 0,-18-17 0,0-19 1,-35 1-2,0 17 11,18-17 4,-18-1 27,0 1-39,0 0-5,0-1 5,0 19 5,0-19-7,0 1 1,-18 35-3,18-36 3,-17 19-1,-1 17 0,-35 0-1,36-36 2,-1 18-2,-35 18 3,53-35-3,-18 0 0,-17-1 1,35 1 0,-70 0 1,52-1-2,0 18 2,-17-17-2,0 0 2,35-1-3,-18-17 5,0 18-5,1 0 4,-18-1-4,-1 1 3,-17 0-1,36-18 0,-1 17-1,-70 18 1,70-17 0,-35-18 0,0 18 1,0-1-2,36 1 1,-54 17-1,36-35 2,17 18-1,-35-18 0,18 18 1,18-18 7,-1 0-6,0 17 5,1-17 88,-1 0 0,0 18-70,-17-18-1</inkml:trace>
    </iact:actionData>
  </iact:action>
  <iact:action type="add" startTime="204033">
    <iact:property name="dataType"/>
    <iact:actionData xml:id="d34">
      <inkml:trace xmlns:inkml="http://www.w3.org/2003/InkML" xml:id="stk34" contextRef="#ctx0" brushRef="#br0">23566 12347 0,'0'-17'110,"0"-1"-90,0-17-15,-18-1 3,-17 19-1,-18-36 0,-18 18 0,18-18 2,18 35-1,17 0 3,1-17-7,-1 0 15,18 0-5,0-18-6,0 17 8,0 1-7,0 0-2,0-18 1,0-18-1,0 54 3,0-36-4,0-18 12,0 54-11,0-54 1,0 36 2,0-1-4,35 1 4,-17-18-4,0 36 4,17-1-5,-17-17 3,34-1 1,1-17 2,-17 36-7,34-1 4,-35 1 0,36-19 0,-18 19 0,17 17 0,1 0 1,17 0-2,0 0 1,1 0 0,-1 0 0,0 0 0,-17 0 1,-19 0-1,-34 0 0,0 17-1,-1 1 3,1-18-5,-18 35 6,35 18-5,-35 0 4,18-18-4,17 71 3,-35-71-1,0 36-1,18 17 2,-18 0-2,0-17 1,0 17 0,0-53 0,0 18 0,0 18 0,0-36 1,0 0-1,0-17 1,-18 35-3,1-53 2,-1 35 1,18-17-1,-18-18 0,1 18 0,-1-1 1,0-17 7,1 18-1,17-1-8,-18 1 2,-17-18-2,17 18 16,-17-18 2,0 17-8</inkml:trace>
    </iact:actionData>
  </iact:action>
  <iact:action type="add" startTime="218385">
    <iact:property name="dataType"/>
    <iact:actionData xml:id="d35">
      <inkml:trace xmlns:inkml="http://www.w3.org/2003/InkML" xml:id="stk35" contextRef="#ctx0" brushRef="#br0">17357 14358 0,'-53'0'4,"17"0"4,19 0 0,-18 0 1,-1-35-3,19 35 3,-1 0-1,-35 0 9,35-18-10,1 0 9,-1 18-8,1-17-1,-19-1 14,19 18-15,-1-17-1,0-1 12,-17 0-1,35 1 0,-18-1 7,1 18-14,17-18 0,0 1-2,0-1 2,0-17-2,0 17 1,0 1 0,0-36 0,0 17 1,0 19-2,0-19 2,0-16-2,0 16 3,0 1-4,0 17 4,0 1-3,0-19 1,17 1-1,1 0 4,0 17-6,-18 1 4,17-36-2,1 35 2,0 18-2,-18-35 0,35-1 1,0 19 1,-17-18 0,-1 17-3,19-17 3,-19 17-2,1-17 2,17-18-1,-17 53 0,17-35 0,0-1 1,-17 19-2,0-1 1,17-17 0,-17 17 2,17 0-4,0-17 4,18 17-4,-53 1 4,53-1-4,-18 1 4,1-1-4,17-17 3,17-1-2,1 36 3,-1-17-3,-35-1 2,36 0-3,-18 18 2,0 0 0,-18-35 0,18 35 2,0 0-4,35 0 4,-17-17-4,-18 17 3,35 0-2,-18 0 2,1 0-2,17 0 4,53 0-5,-53 0 2,-35 0-2,36 0 5,-1 0-5,-18 0 3,1 17-2,17 1 1,-17-1-1,34 36 2,-16-35-1,34 0 0,1-1 0,-19 54 1,19-54-2,-1 1 1,1 17-1,-18-17 2,-53 0-1,-1-1 1,37 19-1,-54-19-1,0-17 2,1 0-2,-36 18 3,17-18-4,1 0 19,-1 18-19,1-18 5,17 17-4,-17 1 1,35-18-1,-53 17 1,53 1 0,-18 0 0,0-1 0,18 1 1,-35 0-1,17 17-1,0-17 2,-17-18-1,-18 17 0,18-17 0,-1 18 0,-17-1 64,0 1-64,0 0-1,0 17 9,0-17-7,-17-1-3,-19 19 3,36-19-1,-52 18 0,-1 1 1,17-1-2,-17 18 1,18-35 1,-35 35 0,-1-53-3,36 17 3,17 1-3,-35-1 5,0 1-5,36-18 3,-19 18-1,19-18 2,-1 17-5,-52 1 6,52 0-6,-17-18 5,-1 17-4,-17-17 2,36 18 0,-36-18 0,0 35 0,35-35 0,-17 0 1,-18 18-1,36-18 7,-36 0-6,35 0-1,-35 17 0,18 1-2,-1-18 4,1 18-3,18-18 2,-1 0-2,-17 17 2,-1-17-2,1 0 3,-18 18-4,18-18 3,-53 18-2,70-18 2,-35 0-1,-17 35 0,-1-35-2,36 18 3,-1-18-2,1 0 3,18 0-2,-36 17 0,17-17 24,19 0-8,-1 0-17,0 0 2,-17 0-2,-18 0 3,18 0-3,-18 0 3,-17 0-4,34 0 5,-17 0-5,-17 0 2,34 0-2,-34 0 4,-1 0-3,54 0 0,-54 0 1,18 0 0,36 0 0,-54 0 1,36 0-1,0 0 0,-36 0-2,36 0 3,-36 0 0,53 0-2,-52 0 1,-18 0-1,35 0 3,18 0-3,-36 0 1,18 0-1,18 0 11,17 0-9,1 0-3,-1 0 2,0 0-1,1 0 2,-36 0-2,17 0 1,-34 0 1,-1 0-1,1 0 0,-18 0 1,-1 0-1,1 0 0,18 0 0,34 0 9,19 0-11</inkml:trace>
    </iact:actionData>
  </iact:action>
  <iact:action type="add" startTime="222775">
    <iact:property name="dataType"/>
    <iact:actionData xml:id="d36">
      <inkml:trace xmlns:inkml="http://www.w3.org/2003/InkML" xml:id="stk36" contextRef="#ctx0" brushRef="#br0">17216 15893 0,'-18'-18'104,"18"-17"-88,0 17 2,0 0-11,35-17 8,-17 35-6,-1-17-2,36-1 1,-35 18 0,0 0 82,17 0-74,-35 18 16,18-1-25,-18 18 9,0 1-9,0-1 8,0-17-5,0-1-4,0 36 3,0-35 7,0-1-8,0 19 2,0-19 5,-18-17 31,36-35 44,-18 17-72,0-17-12,0 18 9,17 17-5,-17-36 44,18 19-46,-1 17 8,1-18 0,17 0 1,-17 1-2,0 17-7,-1-18 9,1 18 1,0-18-12,-1 18 66,19 0-56,-36-17-10,17-1 109,1 18-91,-18 18-9,0-1 0,0 1-7,0 35 16,0-35-16,0-1 23,0 19 49,0-1-39,-18-18-23,18 1 45,0 0-30,-17-1-17</inkml:trace>
    </iact:actionData>
  </iact:action>
  <iact:action type="add" startTime="226291">
    <iact:property name="dataType"/>
    <iact:actionData xml:id="d37">
      <inkml:trace xmlns:inkml="http://www.w3.org/2003/InkML" xml:id="stk37" contextRef="#ctx0" brushRef="#br0">18574 16563 0,'0'-18'148,"17"18"-91,1 0-48,17 0 6,-17 0 51,0 0-50,-1 0 0,1 0-7,17 0 85,-35 18 2,0 0-65,-35-1-15,35 1-6,-35-1-4,17-17 3,0 0 7,1 0-9,34 0 306,1 0-302,0 0 50,-1 0-45,1 0-1,-1 0 0</inkml:trace>
    </iact:actionData>
  </iact:action>
  <iact:action type="add" startTime="228268">
    <iact:property name="dataType"/>
    <iact:actionData xml:id="d38">
      <inkml:trace xmlns:inkml="http://www.w3.org/2003/InkML" xml:id="stk38" contextRef="#ctx0" brushRef="#br0">17868 15575 0,'-17'0'26,"-19"18"-21,-17-1 10,18 1-6,-53 35-2,35-35 1,-53 52-1,36-35 4,-36 54-6,-35-1 2,70-53 2,-35 18-1,71-18 0,0-17 0,-1 17 1</inkml:trace>
    </iact:actionData>
  </iact:action>
  <iact:action type="add" startTime="229589">
    <iact:property name="dataType"/>
    <iact:actionData xml:id="d39">
      <inkml:trace xmlns:inkml="http://www.w3.org/2003/InkML" xml:id="stk39" contextRef="#ctx0" brushRef="#br0">18962 16510 0,'-35'0'143,"17"0"-137,0 18 35,-17-18-17,17 0-1,1 0-16,-1 17 3,0-17-3,1 0 2,-54 18 183,54 0-176,-1-18-1,0 17-5</inkml:trace>
    </iact:actionData>
  </iact:action>
  <iact:action type="add" startTime="240897">
    <iact:property name="dataType"/>
    <iact:actionData xml:id="d40">
      <inkml:trace xmlns:inkml="http://www.w3.org/2003/InkML" xml:id="stk40" contextRef="#ctx0" brushRef="#br0">26035 17216 0,'18'0'18,"-1"0"28,1-18-40,17 18 2,0-35-1,54 35 2,-1 0-1,88 0 0,1 0 1,52 0-2,71 0 2,-36 0-2,-34 0 3,-1 0-5,-70 0 5,-18 0-3,-106 0 3,-17 0-4,-1 0 4,1 0 12</inkml:trace>
    </iact:actionData>
  </iact:action>
  <iact:action type="add" startTime="309907">
    <iact:property name="dataType"/>
    <iact:actionData xml:id="d41">
      <inkml:trace xmlns:inkml="http://www.w3.org/2003/InkML" xml:id="stk41" contextRef="#ctx0" brushRef="#br0">9878 11060 0,'17'0'2,"1"0"87,0-18 6,-1 0-88,1 1 3,0 17 6,-1-18-1,1 18-9,-18-18 2,18 18 9,-1-17 65,-17-1-74,18 18-2,-1-18 3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38:5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05">
    <iact:property name="dataType"/>
    <iact:actionData xml:id="d0">
      <inkml:trace xmlns:inkml="http://www.w3.org/2003/InkML" xml:id="stk0" contextRef="#ctx0" brushRef="#br0">5539 6544 0,'-18'0'16,"0"0"89,36 0-91,35 0-4,70 0-4,1 0 5,87 0-5,-69 0 5,105 0-7,-71 0 7,0 0-5,-35 0 3,1 0-2,16 0 2,-34 0-3,-71 0 3,0-18-1,0 18 0,-36 0 10,18 0-10,-17 0 23,0 0-23,-1 0 1,1 0-3,0 0 4,17 0-2,-17 0-1,-1 0 0,18 0 2,1 0-3,17 0 10,-36 0-8,36 0 1,18 0-1,-54 0-1,54 0 3,17 0-3,-17 0 0,-36 0 2,53 0-3,-17 0 3,-1 0 0,-52 0-1,52 0 0,-17 0 1,-35 0-2,53 0 3,-36 0-4,35 0 3,19 0-3,-36 0 5,17 0-5,-17 0 4,0 0-4,17 18 4,1-18-4,-18 0 4,18 0-4,-36 0 4,18 0-5,0 0 4,0 0-1,-1 0 0,19 0 1,17 0-2,-53 0 2,18 0-1,18 0 0,17 0 9,-35 0-11,-18 0 4,18 0-3,0 0 2,-35 0-3,35 0 4,0 0-4,-36 0 4,19 0-4,34 0 4,-52 0-1,35 0-3,-18 0 0,18 0 3,17 0-2,1 0 1,-36 0 0,36 0 0,-1 0 0,1 0 0,-36 0 0,18 0 2,35 18-2,-52-18 0,17 0 1,17 0-3,-17 0 3,0 0-3,0 0 4,-18 0-3,18 0 4,-35 0-6,35 0 4,-36 0-3,54 0 5,-18 0-5,0 0 3,0 0-2,17 0 1,1 0 0,-36 0-1,18 0 2,17 0-1,-17 17 1,-17-17-1,-1 18-1,35-18 2,-34 0-1,34 35-1,-17-35 3,0 0-3,-18 18 0,54-18 0,16 0 4,-52 0-4,35 0 2,-17 0-3,0 0 4,-36 0-4,35 0 4,1 0-3,0 17 1,17-17-2,18 53 4,17-35-3,-70-18 1,70 0 1,-34 18-3,-1-18 4,-18 0-2,1 0 0,-1 0-1,-34 0 2,-1 0-2,-17 0 1,-1 0 393,1 0-391,17 0-5,18-18 5,-18 18-3,1 0 1,34-18-1,18 18 1,-17-17 0,17 17 1,18-18-2,18 18 3,-1-35-4,18 0 3</inkml:trace>
    </iact:actionData>
  </iact:action>
  <iact:action type="add" startTime="24122">
    <iact:property name="dataType"/>
    <iact:actionData xml:id="d1">
      <inkml:trace xmlns:inkml="http://www.w3.org/2003/InkML" xml:id="stk1" contextRef="#ctx0" brushRef="#br0">11042 8484 0,'-18'0'91,"1"0"-87,-54 0 5,1 0-1,-1 0-1,-17-35 2,-53 0-3,35 17 3,18 0-2,-53-34 3,70 34-4,18 0 2,-35-17 0,53 0 1,-18 17-1,0-17-1,35 17 1,18 1 0,-35-1 1,17 0-1,1-17 1,17 0-2,-18-1 0,0 1 2,1 0 0,-19-53-2,19 35 2,-1 17-3,0-16 4,-17-19-2,18 36 1,17-1 6,0 19-8,0-1 2,0-17-2,0 17 1,0 1 16,0-1-17,0 0 2,0-17-2,17-36 1,1 54-1,88-89 2,-53 53 0,17-17-1,71-54 1,-88 54-2,35-19 0,18 19 3,0-18-4,-35 17 3,-19 36-2,19-1 3,-36 1-4,18 0 5,-17 35-6,16-35 6,-16 35-5,-1 0 3,0 0-3,36 0 3,-1 0-2,-52 0 1,53 0 1,17 0-1,-18 0 0,19 0 1,-54 0-2,88 0 1,-70 0 1,35 0-3,1 0 3,-37 0-1,37 0 1,-54 17-2,53 19 3,-53-1-3,18 0 3,0 18-5,-17-35 5,52 35-5,-18 17 5,1 1-4,35-1 4,-18 1-4,35-1 2,-70-17 0,0-35 1,-18 17-2,1 0 1,-19-17 8,1 0 0,-18-1-7,0 1 8,0 0-10,0-1 2,0 19-3,0-1 4,0 0-3,0 18 2,0-35-2,0 52 3,-35 36-3,35-71 2,-36 18-3,36 18 3,-52 17-3,34-70 4,-17 52-4,-1-17 11,19-35-8,-54 17-2,54 0 1,-19-17 3,-17 0-6,18 17 3,-71 0 0,53-17 1,-17-1-2,17 1 2,-35 0-2,-18 17 2,0 0-2,71-35 2,-18 18-2,0 0 1,35-18-1,-17 17 4,17-17-5,-17 18 21,17-18-14,1 17 3,-1-17-9,0 0 3,1 0-3,-18 18 9,17 0 113</inkml:trace>
    </iact:actionData>
  </iact:action>
  <iact:action type="add" startTime="26283">
    <iact:property name="dataType"/>
    <iact:actionData xml:id="d2">
      <inkml:trace xmlns:inkml="http://www.w3.org/2003/InkML" xml:id="stk2" contextRef="#ctx0" brushRef="#br0">14764 8167 0,'53'0'125,"-36"0"-115,36 0-2,0 0 1,35 0-2,89 35 2,34-35-3,19 71 5,70-36-5,-36-17 2,18-18-1,18 0 2,-35 0-1,17 0 0,-35 0 0,-71 0-1,18 0 1,-17 0 0,-18 0 0,17 0 0,-53 0 1,-34 0 0,-1 0-2,-18 0 1,-34 0 1,17 0-3,-1 17 4,-34 1-4,17-18 4,-17 0-3,0 0 8,-1 0 2</inkml:trace>
    </iact:actionData>
  </iact:action>
  <iact:action type="add" startTime="61602">
    <iact:property name="dataType"/>
    <iact:actionData xml:id="d3">
      <inkml:trace xmlns:inkml="http://www.w3.org/2003/InkML" xml:id="stk3" contextRef="#ctx0" brushRef="#br0">5592 10231 0,'17'0'103,"1"0"-93,-1 0-3,72-18 0,16 18 1,-52-18 0,71 18 0,35-17 1,-36-19-2,36 1 2,17 35-1,-35-18 0,36 18 0,-19 0 2,19 0-3,-36 0 2,35 0-3,-17 0 5,17 0-6,-70 0 5,53-17-4,-18 17 3,-35-35-2,17 17 1,-34 18 0,34-35 0,36 35 0,-53 0-1,52 0 1,19 0 2,-36 0-2,35-18 0,-35-17 0,1 35-1,16-36 1,-34 19 1,-36-1-1,35 18-1,19 0 2,-54 0-3,18 0 4,-18 0-4,0 0 5,0 0-6,-17 0 4,17 0-1,-35 0 1,17 0-2,1 0 0,0 0 1,17 0 1,-53 0-2,53 0 2,0 0-2,18 0 2,-53 0-2,35 0 2,36 0-1,-36 0 0,71 0 2,-53 0-4,17 0 3,-35 0-2,36 0 3,-36 0-5,18 0 6,-18 0-5,53 0 5,-53 0-6,-35 0 5,53 0-4,-53 0 5,53 0-6,-36 0 4,19 0-2,34 0 3,-35 0-3,-17 0 0,17 0 2,0 0-2,36 0 2,-36 0-1,35 0-1,1 53 0,-36-53 3,35 0-4,-34 0 4,34 0-3,-35 0 2,-17 0-2,17 0 3,0 0-4,0 18 4,-17-1-4,52-17 2,-34 18 0,-19-18 1,18 35-2,18-35 1,-18 18 0,1-18-1,69 53 2,-69-53-1,34 35 0,53-17 0,-52-18 1,-1 17-2,-34-17 1,16 36 0,-16-36 1,-19 0-2,-35 0 2,1 0-2,-1 17 2,-17-17 10,17 18-15,-17-18 13,-1 0-1,1 0-7</inkml:trace>
    </iact:actionData>
  </iact:action>
  <iact:action type="add" startTime="66268">
    <iact:property name="dataType"/>
    <iact:actionData xml:id="d4">
      <inkml:trace xmlns:inkml="http://www.w3.org/2003/InkML" xml:id="stk4" contextRef="#ctx0" brushRef="#br0">23107 10407 0,'53'0'152,"0"0"-142,0 0-4,35 18 2,0-1 0,-17-17 1,17 35-1,18-35-2,-18 18 5,-18-18-6,19 18 7,34-1-8,-52-17 7,-18 0-6,17 36 5,18-36-2,-17 0 0,17 0-1,0 0 1,0 0-1,-17 0 1,17 0 1,-17 0-2,-18 0 1,35 0 2,-35 0-3,70 0 0,-35 0 2,1 0-3,-1 0 4,0 0-3,71 0 2,-53 0-3,17 0 4,1 0-3,-1 0 5,0 0-8,-17 0 5,0 0-2,-18-18 4,36 0-4,-71 18 0,0-35 1,17 17-1,-17 1 1,-35 17 0,35-18 0,-36 18 1,1 0 0,17-17 7,-17 17 6,0 0-13,-1-18-2,1 18 3,-1 0-3,19-18 3,-19 18-5,1-17 4,35 17-2,-18-18 4,-17 0 10</inkml:trace>
    </iact:actionData>
  </iact:action>
  <iact:action type="add" startTime="68682">
    <iact:property name="dataType"/>
    <iact:actionData xml:id="d5">
      <inkml:trace xmlns:inkml="http://www.w3.org/2003/InkML" xml:id="stk5" contextRef="#ctx0" brushRef="#br0">3722 11765 0,'17'0'4,"1"0"84,0 0-80,17 0 1,0 0-2,36 0 2,-18 0-3,70 0 4,-17 0-5,88 0 7,-53 0-6,36 0 1,-36 0 0,35 0 2,-52 0-1,-36 0 0,0 0-1,35 0 1,-52 0 0,17 0 1,-17 0-1,17 0 1,-70 0-2,52 0 1,-17 0 0,-35 0 0,35 0 2,-36 0-2,1 0 0,17 0 9,-17 0-3,-1 0 25,19-18-32,-19 18 10,1 0-10,17 0 1,-17 0 0,35 0 0,-18 0 1,0 0-2,36 0 1,-18 0 0,35 0 1,0 0 0,-17 0 0,17 0-4,-35 0 6,17 0-6,-34 0 5,17 0-4,-36 0 5,19-17 11,-19 17 125,1 0-140,17 0 2,0 0-3,1 0 4,17 0-4,17 0 2,-17 0-2,-18 0 4,54 0-4,-19 0 3,18 0-1,-17 0 0,17 0 0,-35 0 0,0 0-1,17 0 1,19 0 1,-19 0-2,18 0 3,18 0-4,-18 0 2,36 0 0,-36 0 1,71 0-1,-36 0 1,18 0-2,0 0 3,18 0-5,-35 0 6,17 0-6,-53 0 5,35 0-3,-34 0 2,-1 0-2,0 0 0,-17 0 2,-18 0 0,17 0-1,-35 0 0,18 0 0,0 0-1,-35 0 1,35 0 0,-36 0 0,36 0 0,-17 0 1,-1 0-2,0 0 3,36 0-4,-18 0 5,17 17-5,-17-17 2,35 0-2,-17 0 4,17 0-4,-17 0 4,-18 0-4,35 0 3,-53 0-2,36 0 2,-19 0-2,-16 0 1,17 0 0,-18 0 0,18 18 0,-18-18 0,0 0 0,1 0 0,34 18 2,-17-18-4,0 17 4,18-17-3,17 18 2,-18 0-2,19-1 3,16-17-4,-52 18 5,71-18-6,-36 0 4,0 0-2,18 0 1,-53 0 1,-18 0-2,36 0 1,-18 0 9,-36 0-1,19 0-9,-19 0 1,1 0 1,52 18-1,-17-18-1,-17 0 2,34 0-1,1 0 0,-1 0 0,-34 0 1,16 0-3,19 0 3,-53 0-1,-1 0 0,1 0 95,0 0-79,-1 0-9,1 0-6,0 0-1,-1 0 8,1 0-8,17 0-1,0 0 4,1 0 5,-19 0-1,1 0-8,0 0 2,-1 0-2,1 0 283,-1 0-275,1-18-8,0 18 2,-1-18-1,-17 1-1,36 17 3,-19 0 12</inkml:trace>
    </iact:actionData>
  </iact:action>
  <iact:action type="add" startTime="80196">
    <iact:property name="dataType"/>
    <iact:actionData xml:id="d6">
      <inkml:trace xmlns:inkml="http://www.w3.org/2003/InkML" xml:id="stk6" contextRef="#ctx0" brushRef="#br0">14922 11800 0,'18'0'109,"35"0"-99,18-17-3,-54 17 1,54-18 1,-36 18-2,0 0 2,1 0-2,17-18 3,-1 18-4,-16 0 4,17 0-4,-18 0 3,35 0-2,1 0 1,-18 0-1,0 0 1,17 0 1,1 0-1,-18 0-1,-18 0 1,36-17 0,-1 17 0,1-35 1,-36 35-2,36 0 2,-1 0-2,-34 0 2,52 0-1,-18 0 2,18-18-5,-17 18 5,0-18-2,17 1-1,0 17-1,-35 0 5,35 0-5,0 0 3,0 0-2,54-53 3,-90 53-4,72 0 3,-18 0-2,0 0 1,-1 0 1,-16 0-2,34 0 1,1 0 0,-36 0 0,71 0 2,-54 0-1,1 0-3,0 0 3,-18 0-2,36 0 2,-1 35-3,36-35 4,-71 0-3,0 18 3,18-18-4,-18 0 3,36 35-3,-71-35 5,-18 0-5,18 0 2,-18 0-1,-17 0 2,-1 0-2,1 0 1,0 0 242,-1 0-241,1 0 14,0 0-4,-1 0-16,1 0 22</inkml:trace>
    </iact:actionData>
  </iact:action>
  <iact:action type="add" startTime="82315">
    <iact:property name="dataType"/>
    <iact:actionData xml:id="d7">
      <inkml:trace xmlns:inkml="http://www.w3.org/2003/InkML" xml:id="stk7" contextRef="#ctx0" brushRef="#br0">22102 11800 0,'35'0'24,"53"0"-17,0 0 1,53 0 1,106 0 1,35 0-4,18 0 3,-17 0-4,34 0 5,-52 0-3,34 0 3,-34-17-4,-36-1 3,18-17-2,-17-36 1,-19 54 0,-34 17 0,34-36 0,54-34 0,-89 70 0,1 0 0,34 0 0,-34 0 0,-36 0 1,71 0 0,-54 0-1,-17 0-1,-17-18 2,-1 18-2,18-17 2,-17-1-3,-18 0 4,-18 18-4,0 0 3,0 0-2,36 0 3,-36 0-3,35 0 2,-34 0-2,-1 0 3,71 0-4,-54 0 3,19 0-1,-1 0-1,-34 0 0,69 0 1,-52 0 0,0 0-1,35 0 2,0 0-1,18 0 0,17 0-1,-35 0 2,-17 0-1,88 0 0,-71 0 0,35 0 1,36 0-2,-106 0 3,17 0-4,36 0 4,-71 0-4,0 0 4,36 0-3,-89 0 3,53 0-4,0 18 1,-17-18 1,17 18 0,18 17 0,-71-35 1,53 0-2,36 17 1,-36-17 2,-17 18-2,17-18 0,-18 0-2,-17 0 3,-17 0-2,17 0 2,-1 18-1,-34-18 0</inkml:trace>
    </iact:actionData>
  </iact:action>
  <iact:action type="add" startTime="85749">
    <iact:property name="dataType"/>
    <iact:actionData xml:id="d8">
      <inkml:trace xmlns:inkml="http://www.w3.org/2003/InkML" xml:id="stk8" contextRef="#ctx0" brushRef="#br0">13635 13758 0,'70'18'104,"36"0"-96,88-18 2,36 70-4,-1-52 2,71-1-1,70 72 3,-35-54-3,-17-35 3,-1 0-4,-34 0 3,-19 0-3,-52 0 5,-1-35-5,-122 17 3,-19 0-2,-52 1 2</inkml:trace>
    </iact:actionData>
  </iact:action>
  <iact:action type="add" startTime="87694">
    <iact:property name="dataType"/>
    <iact:actionData xml:id="d9">
      <inkml:trace xmlns:inkml="http://www.w3.org/2003/InkML" xml:id="stk9" contextRef="#ctx0" brushRef="#br0">13282 13600 0,'0'17'316,"0"1"-287,0-1-13,0 1-1,18 0 8,-1 17 50,1-17-65,-18-1 1,0 19-3,18-19 4,-1-17-4,1 18 3,0-36 64,-1 18-26,1 0-29,-1 0-3,19 0-8,-19 0 2,19-17-3,-19 17 2,1 0 1,17 0 0,-17-18-2,-1 18 1,1 0 32,0-18 8,-1 18-40,1 0 18,17 0-3</inkml:trace>
    </iact:actionData>
  </iact:action>
  <iact:action type="add" startTime="94707">
    <iact:property name="dataType"/>
    <iact:actionData xml:id="d10">
      <inkml:trace xmlns:inkml="http://www.w3.org/2003/InkML" xml:id="stk10" contextRef="#ctx0" brushRef="#br0">7902 13917 0,'18'18'151,"-1"-18"-137,19 17-4,34-17-4,-17 0 4,35 18-3,-17 0 1,0-18-1,-19 0 3,-16 35-4,17-35 3,-36 0-2,36 0 1,-35 0 1,-1 18-2,19-18 17,-19 0-7,36 0-10,-35 0 2,35 17-2,17 1 3,-17-1-4,0 1 5,-17-18-6,16 0 4,-34 0 8,17 0 207,-17 0-200,17 0-17,-17 0 2,0 0-2,-1-18 1,18 18-1,1-17 1,-36-1 9</inkml:trace>
    </iact:actionData>
  </iact:action>
  <iact:action type="add" startTime="97355">
    <iact:property name="dataType"/>
    <iact:actionData xml:id="d11">
      <inkml:trace xmlns:inkml="http://www.w3.org/2003/InkML" xml:id="stk11" contextRef="#ctx0" brushRef="#br0">11518 13794 0,'18'-18'143,"17"18"-135,18 0 1,18 0-2,17 0 3,0 0-4,0 0 3,36 0-2,-71 0 3,17 0-5,18 0 5,-17 0-4,-54 0 2,36 0 0,-17 0 3,-19 0-6,1 0 3,0 0 0,17 0 41,-17 0-30,-1 0 17,18 0 5,-17 0-16,17 0-16,1 0-1,34 0-3,-52 0 3,52 0 1,1 0-2,-1 0 1,-34 0 0,52 0 2,-17 0-2,-1 0-1,-17 0 1,-18 0-1,18 0 3,-35 0 12</inkml:trace>
    </iact:actionData>
  </iact:action>
  <iact:action type="add" startTime="110026">
    <iact:property name="dataType"/>
    <iact:actionData xml:id="d12">
      <inkml:trace xmlns:inkml="http://www.w3.org/2003/InkML" xml:id="stk12" contextRef="#ctx0" brushRef="#br0">28681 14076 0,'-18'0'105,"1"0"-90,-36 17 0,17 19 0,19-19-5,-54 1-4,54-18 4,-19 0-4,-34 35 4,34-17-3,1 0 1,-35-18-1,-19 17 1,72-17 1,-54 0-2,1 18 2,-1-1-1,18 1 0,36-18 0,-36 0 1,17 0-2,19 0 2,-36 0-3,35 0 4,0 0-3,-17 0 3,0 0 6,17 0-10,-17 0 4,-18 0-5,0-18 4,18 1-2,0-1 3,-36 18-5,18-17 5,18-1-3,-36 0 0,36 1 2,17 17 0,-35-53-2,18 35 1,18 18 0,-19-35 0,-17 0 1,18 17-2,-18-35 2,53 35-2,-53-17 2,36 17-2,17 1 2,0-1-2,-36-17 3,1 0-3,35 17 3,-18-35-4,18 0 2,-35-17-1,18-1 9,-1 18-7,18 35-2,0-52 1,-35 17 1,35 35 0,0 1-2,0-19 0,0 1 1,0 18 2,0-19-2,0 1-1,0-18 3,0 35 7,0-17-11,0 0 2,0-18-1,17 35 3,19-17-6,-19 0 6,-17 17-4,18-17 4,17-18-4,0 0 4,-17 35-4,0 1 3,-1-36-1,1 35-1,17-17 2,0 0 7,1 17-9,-19 0 2,1 1 0,35-1-1,-53 0-1,70 1 2,-52-1-2,17 0 2,-17 1-2,17-18 2,1 17-2,-19 18 2,19-18-2,-1 1 4,-18-1-6,1 18 6,17 0-6,18 0 14,-35 0-13,52 0 2,1 0-1,-53 0 2,52 0-2,1 0 1,-1-18 1,19 18-1,-19-17 0,1 17 1,34 0-3,-16 0 4,34 0-3,-88 0 2,54 0-3,-19 0 9,1 0-12,-1 0 5,-52 0-2,35 0 2,-18 0 2,18 0 3,0 0 4,0 35-8,-36-35-2,19 18 1,17-1-1,17 36 2,-17-35-1,-53-1 1,88 36-1,-52-35 9,17 0-11,-18 35 4,0-36-3,18 36 2,-18-18-2,36 36 3,-54-53-4,36 17 3,-35-35-3,0 18 5,-18-1-6,17-17 5,-17 18 12,18-1-11,-18 19 3,0-19-5,0 1-2,0 17 1,0-17 0,0 17 0,0-17-1,0-1 3,-18-17-4,18 18 2,-17 17 0,17-17 1,0 0-2,-36-1 1,19 19 0,-1-19 8,18 19-6,-18-19-5,1 1 5,-1-1-3,18 1 2,-17 0-2,-1-1 3,18 1-4,-18 0 2,1-18 0,-1 17 0,18 1 0,-18 0 0,1-18 0,17 17 1,-18 18 0,0-17-2,-17 17 1,18-17 0,-19 17 1,19-17-2,17 0 2,-53 17-3,35-18 11,18 1-8,-35 0-2,0-1 2,35 1-2,-36 0 1,-17 17-1,0 0 1,36 1 1,-36-1 3,0 0-8,0 0 4,-18-17 1,1 35-3,35-35 4,-18-1-4,17 18 2,19-35-1,-18 36 3,-1-1-3,1-17 2,17-1-2,1 1 3,17 0-4,-18-18 3,0 17-2</inkml:trace>
    </iact:actionData>
  </iact:action>
  <iact:action type="add" startTime="124452">
    <iact:property name="dataType"/>
    <iact:actionData xml:id="d13">
      <inkml:trace xmlns:inkml="http://www.w3.org/2003/InkML" xml:id="stk13" contextRef="#ctx0" brushRef="#br0">28998 14111 0,'18'0'10,"0"0"8,-1 0-9,1 0-2,0 0 0,-1 0 0,-17-18 1,18 18 0,-1-17 0,19-1 2,-19 18-3,36 0 2,-35-17-2,17 17 1,53-18 0,-52 18 2,34 0-4,-35 0 2,18 0 0,18 0 0,17 0-1,-17 0 4,-36 0-5,36 0 3,-1 0-2,-35 0 2,54 0-2,-37 0 1,1 0 0,-35 0 1,35 0-2,18 0 2,-54 0-2,36 0 1,0 0 1,-18 0-1,18 0-1,18 0 1,-36 0 0,53 0 1,-17 0 0,-18 0-3,17 0 4,1 0-3,-1 0 2,1 0-4,17 0 6,-53-18-4,18 18 2,-17 0-1,16-17-1,1 17 7,-35 0-6,0 0 0,35 0 1,-36-36-1,19 36 0,-1-17 0,0 17 7,-17 0-5,-1 0-3,19 0 0,-19 0 17,1 0-15,0 0 16,-1 0 15,1 0-17,17 0 18,-17 0-33,-1 0 7,19 0-7,-19 0 9,1 0-2,0 0 10,-1 0 15,1 0-31,17 0 110,-17 0-111,52 0 8,-52 0-7,17 0-2,18 0 2,-18 0-3,1 0 4,-19 0-5,1 0 5,17 0-4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41:22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99">
    <iact:property name="dataType"/>
    <iact:actionData xml:id="d0">
      <inkml:trace xmlns:inkml="http://www.w3.org/2003/InkML" xml:id="stk0" contextRef="#ctx0" brushRef="#br0">3598 9260 0,'36'0'85,"52"0"-75,18 0-2,35 0-2,-18 0 3,54 0-2,-36 0 2,35 0-2,-52 0 2,17 0-2,17 0 2,-69 0-2,34 0 1,1 0 1,-36 0-1,88 0 1,-52 0-2,105 0 3,-35 0-4,-18 0 4,36 0-4,35 36 5,-35-19-6,-18-17 6,0 71-6,-53-71 4,-18 18-2,1-18 0,-54 17 2,-17-17 2,-35 0-6,-1 0 4,1 0-2</inkml:trace>
    </iact:actionData>
  </iact:action>
  <iact:action type="add" startTime="4423">
    <iact:property name="dataType"/>
    <iact:actionData xml:id="d1">
      <inkml:trace xmlns:inkml="http://www.w3.org/2003/InkML" xml:id="stk1" contextRef="#ctx0" brushRef="#br0">9666 9102 0,'53'0'143,"-35"0"-135,35 0-1,-36 0 2,54 0-2,-36 0 2,0-18-1,-17 18 7,0 0-6,-1 0 0,1 0-2,17 0 1,0 0 0,18 0 0,-17 0 9,34 0-9,-17 0 7,-35 0-6,35 0-2,-36 0 3,1 0-4,17 0 3,-17 0 0,35 0-2,-18 0 0,0 0 1,36 0-1,-18 0 1,0 0 1,17 0-2,1 0 1,-18 0 0,35 0 2,0 0-3,0 0 2,1 0-2,-1 0 1,0 0-1,71 0 3,-36 18-4,1-1 5,-1-17-6,-17 0 5,0 0-3,-18 0 3,18 0-5,-53 0 5,17 0-3,-17 0 3,-18 36-5,1-36 11,-19 0-7,1 0 14,17 0 10,-17 0-16,0 0-10,34 17 3,19-17-3,0 18 1,-19-18-2,1 0 6,0 0-6,-17 0 3,-1 0 8</inkml:trace>
    </iact:actionData>
  </iact:action>
  <iact:action type="add" startTime="6256">
    <iact:property name="dataType"/>
    <iact:actionData xml:id="d2">
      <inkml:trace xmlns:inkml="http://www.w3.org/2003/InkML" xml:id="stk2" contextRef="#ctx0" brushRef="#br0">15081 9207 0,'71'0'87,"70"0"-80,71 0 3,17 0-3,35 0 3,89 0-5,71 0 6,-1 0-5,-53 0 4,-52 0-4,-1 0 3,-105 0-3,-71 0 4,35 0-4,-87 0 2,-54 0 1,-17 0 6</inkml:trace>
    </iact:actionData>
  </iact:action>
  <iact:action type="add" startTime="10200">
    <iact:property name="dataType"/>
    <iact:actionData xml:id="d3">
      <inkml:trace xmlns:inkml="http://www.w3.org/2003/InkML" xml:id="stk3" contextRef="#ctx0" brushRef="#br0">3475 10566 0,'70'0'32,"72"0"-24,34 0 0,0 0-1,71 0 1,-53 0 0,53 0 0,-17 0 2,-1 0-4,0 0 4,18 0-3,-18 0 3,230 0 7,-247 0-12,17 0 5,-17 0-4,-36 0 4,0 0-4,-17 0 4,-18 0-4,-17 0 4,-36 0-2,35 0-1,-34 0 0,-1 0 3,0 0-2,0 0-1,0 0 0,18 0 2,0 0-1,53 0-1,-71 17 2,35-17-2,1 18 2,35 17-2,-36-35 3,18 18-2,-17-18 1,17 0-3,-18 0 4,1 0-5,52 0 6,-88 0-7,1 0 7,-1 0-6,-35 0 5,35 0-2,-18 18-1,19-18 0,-19 0 1,1 17 0,17 36 1,-35-53-1,35 18 0,0-18 0,18 17 1,18-17-2,-36 18 1,35 17 1,1-35-3,-1 18 4,36 17-3,-18-35 3,-18 18-4,36 17 5,-35-35-5,17 35 4,-18-17-4,1 0 1,35-18 1,-54 0 2,36 35-4,-17-17 2,-18-18 0,0 35 0,17-35 0,1 17 0,-36 19 0,35-36 0,-35 0 0,71 0 0,-71 0 1,-52 0-2,52 0 2,-18 0-1,19 0 1,-19 0-2,18 0 2,-17 0-2,-1 0 1,-17 0-2,18 0 5,17 0-5,0 0 4,0 0-5,1 0 5,34 0-3,-35 0 1,-17 0-1,-1 0 2,1 0-1,-18 0 0,35 0 0,-17 0 0,17 0 0,0 0 0,71 0 0,-53 0 0,-18 0 1,71 0-2,-71 0 2,88 0-2,-35 0 3,36 0-4,-19 0 4,19 0-4,-36 0 5,35 0-6,-52 0 5,-1 0-4,18 0 4,-17 0-3,-18 0 0,0 0 1,17-18 0,-17 0 1,-18 18-2,18-52 2,17 34-1,-70 18 0,35-18 0,18 18 0,0 0-1,53 0 2,-18 0-1,35 0 0,-17 0-2,17 0 3,19 0-1,-1-17 1,0-36-3,17 35 5,1 0-6,-36-17 4,36 0-2,-36 0 3,-17 17-3,17 0 1,-17 18 0,-35-35 0,-1 0 0,36 17 0,-53 18 0,17-17 1,71-1-1,-70-35-1,-18 53 2,88 0-2,-71-18 2,1 1-2,17 17 2,-18-36-1,36 1 0,-106 35-1,53-18 4,-18 18-6,-18 0 5,19 0-4,-1 0 3,0 0-2,0 0 2,0 0-1,36 0-1,-36 0 1,35 0 1,19 0-1,16 0 0,-52 0-1,18 0 1,34 0 1,-52 0-1,18 0 0,34 0-1,-52 0 2,53 0-2,-71 0 2,53 0-2,-17 0 4,-36 0-6,35 0 4,1 0-3,-36 0 5,36 0-5,-1 0 4,-88 0-4,54 0 3,-19 0-2,18 0 2,-35 0-2,-35 0 1,35 0 0,-36 0 0,1 0 72,17 0-64,-17 0 0,17 0 1,-17 0-8,0 0-2,17 0 8</inkml:trace>
    </iact:actionData>
  </iact:action>
  <iact:action type="add" startTime="25122">
    <iact:property name="dataType"/>
    <iact:actionData xml:id="d4">
      <inkml:trace xmlns:inkml="http://www.w3.org/2003/InkML" xml:id="stk4" contextRef="#ctx0" brushRef="#br0">6350 10601 0</inkml:trace>
    </iact:actionData>
  </iact:action>
  <iact:action type="add" startTime="30114">
    <iact:property name="dataType"/>
    <iact:actionData xml:id="d5">
      <inkml:trace xmlns:inkml="http://www.w3.org/2003/InkML" xml:id="stk5" contextRef="#ctx0" brushRef="#br0">6703 10513 0,'-18'0'80,"0"0"-73,1 0 1,-18 0 1,17 0-1,0 0-1,1 0 2,-1 0 14,-17 0-7,17 0 0,0-18-6,1 18-4,-1 0 4,18-18-4,-35-17 5,0 18 12,17-1 8,0 0-15,18 1 0,0-1-8,-35-17 0,35 17 9,0 0-11,0 1 3,-18-1-1,18 1 7,0-19-6,0 19-2,0-1 3,0-35-4,0 18 4,18 0-4,-18-1 1,18-17 2,-1 36-1,-17-19 0,0 1 1,36 0-2,-36 17 1,17-17 1,1 35 8,0-18-2,-1 1-7,1-1 0,-1 18 0,19 0 1,34 0-2,-52 0 2,70 0-2,-35 0 2,18 0-3,-36 0 5,35 0-6,1 0 6,-36 0-5,1 0 2,-1 0-1,0 0 3,36 0-4,-18 18 3,-1-1-2,-16 1 2,17-18-2,-18 35 2,0-17 0,1-1-3,-19 1 4,18 0-4,-17-1 3,-18 1-2,35 35 2,-35-35-2,18 17 2,0 0-2,-18 0 3,0 1-4,17 17 5,-17-18-6,0 18 5,0 17-4,0-34 3,0 34-1,0-35-1,0 1 1,0-1 1,0-17-1,-35 17 0,17-17 17,1-1-18,17 1 121,-18-18-104,0 0-8</inkml:trace>
    </iact:actionData>
  </iact:action>
  <iact:action type="add" startTime="32275">
    <iact:property name="dataType"/>
    <iact:actionData xml:id="d6">
      <inkml:trace xmlns:inkml="http://www.w3.org/2003/InkML" xml:id="stk6" contextRef="#ctx0" brushRef="#br0">3581 12418 0,'264'0'8,"1"0"-1,35 35 1,70 36 0,-35-36 0,36 18-1,17 0 3,-53 0-2,71 35-2,-107-88 4,-34 53-3,-36-53 2,18 17-2,-35-17 3,-71 0-5,-17 36 6,34-36-5,-34 35 4,-1-17-4,18-1 3,18 36-2,53-18 4,-1 36-6,36 0 3,-35-19 0,53-34 1,-71 17-2,17-17 1,36 35 0,-35-35 1,-36-1 0,1 18-3,-1 1 4,-52-36-3,-1 0 1,-35 0-1,0 0 2,1 0-1,-19 0 1,-17 0-2,-35 0 2,35 0-2,-36 0 3,1 0-4,35-18 11,-36 18 5,1 0-14,35-35 0,0 17 16,-18 18-6,18-17-2,-35-1-11,52 0 6,-70 1-5,53-19 4,-35 36-4,-18-17 6,0-19-8,18 1 7,-18 18-6,0-1 5,17-17-3,1 17 2,-18 0 13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41:57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379">
    <iact:property name="dataType"/>
    <iact:actionData xml:id="d0">
      <inkml:trace xmlns:inkml="http://www.w3.org/2003/InkML" xml:id="stk0" contextRef="#ctx0" brushRef="#br0">4498 3581 0,'18'0'205,"-1"0"-194,36 0 6,-35 0-12,17 17 3,36 19 0,-36-19 1,35 36-2,-34-35 1,34 35 0,-17-36 0,18 19 0,-36-1 0,18-17 0,17-1 0,-17 1 0,-17 17 1,34-17 0,-17-18-2,-18 0 2,1 0-3,-1 17 3,18-17-4,-18 36 6,18-19 4,-35 1-8,-1-18 3,19 0-4,-1 18 10,-17-18-6,-1 0-3,1 17 2,17-17 6,0 18-6,18-1-1,-35-17-1,52 18 0,-17-18 1,-17 0 0,34 35 0,1-35 0,-1 0 1,-17 0-2,0 0 3,0 0-4,-18 18 5,18-18-6,-35 0 5,52 18-4,-52-18 5,53 35-5,-18-17 4,0-18-4,-1 17 3,54-17-2,-53 0 1,35 0 0,1 0 0,16 0 0,-69 0 0,17 0 1,17 0-1,-52 0 0,35 0 0,-18 0-1,0 0 1,36 0 0,-36 0 0,18 0 1,-18 0-2,36 0 3,-18 0-4,17 0 3,19 0-2,-1 0 3,35 0-5,36-17 5,-36-19-3,19 19 1,-19-1-1,18-17 3,-88 17-3,53 0 1,-36-34 0,-52 52 0,-18-18 1,35 18-2,1-18 2,-36 1 74,17 17-63,19-36-12,-36 19 10,17 17-4,-17-18-6</inkml:trace>
    </iact:actionData>
  </iact:action>
  <iact:action type="add" startTime="12962">
    <iact:property name="dataType"/>
    <iact:actionData xml:id="d1">
      <inkml:trace xmlns:inkml="http://www.w3.org/2003/InkML" xml:id="stk1" contextRef="#ctx0" brushRef="#br0">13370 2822 0,'53'0'46,"35"0"-37,-17 0-1,35 0 0,17 0 0,54 0 0,-19 35 0,19-17 0,-36-18 1,71 53-2,-89-53 2,53 0-2,-17 0 2,-18 0-2,-17 0 3,-1 0-4,54 0 4,-72 0-3,19 0 3,-1 0-5,18 0 5,-17 0-4,-1 0 4,1 0-4,17 0 4,-18 0-4,1 0 2,-1 18 0,-17-18 0,53 17 0,-53 1 2,-18 17-2,36-35 0,-54 0 0,-17 0 0,0 0-1,0 0 0,-36 0 3,36 0-3,-17 0 3,-19 0 1,19 0-7,-19 0 1,36 18 5,0-18 7,-35 0-12,35 0 5,-18 18-3,53-18 1,-35 17-1,18-17 3,-36 0-2,18 0 1,-18 0-2,0 0 0,-17 0 9</inkml:trace>
    </iact:actionData>
  </iact:action>
  <iact:action type="add" startTime="18582">
    <iact:property name="dataType"/>
    <iact:actionData xml:id="d2">
      <inkml:trace xmlns:inkml="http://www.w3.org/2003/InkML" xml:id="stk2" contextRef="#ctx0" brushRef="#br0">3175 10460 0,'-18'-18'183,"36"18"-124,0 0-53,17-17 2,0 17 0,-17 0 0,35-18 0,-18 18 1,-17 0-1,-1 0 0,19 0 0,-1 0-1,18 0 2,0 0 7,-36 0-9,36 0 2,-17 0-3,16 0 3,19 0-3,-36 0 6,1 0-7,16 0 5,1 0-5,-17 0 4,34 0-2,1 0 3,17 0-2,35 0-1,-34 0 1,-1 0 0,0 0 0,0 0 0,-17 0 0,17 0 0,-17 0 1,-19 0-1,-16 0 0,17-18-1,-36 18 10,1 0-9,0 0 9,-1-17-1,1 17 1,17 0-12,18 0 4,18 0-2,34 0 2,-16 0-1,69 0-1,-52 0 1,-18 0 1,36 0-1,-54 0-1,19 0 2,-72 0-1</inkml:trace>
    </iact:actionData>
  </iact:action>
  <iact:action type="add" startTime="21537">
    <iact:property name="dataType"/>
    <iact:actionData xml:id="d3">
      <inkml:trace xmlns:inkml="http://www.w3.org/2003/InkML" xml:id="stk3" contextRef="#ctx0" brushRef="#br0">7320 10495 0,'18'0'159,"17"0"-152,0-18 3,18 18-4,-17 0 3,52-35-1,-35 35 0,35 0-1,-18 0 0,19 0 4,-54 0-7,53 0 6,-17 0-3,-18 0 3,35 0-3,-71 0 3,54 0-4,-1 0 3,-17 0-2,0 0 1,0 0-1,0 0 3,0 0-2,0 0-1,0 0 0,0 0 1,17 0 0,-34 0 0,17 0 1,35 0-3,-35 0 3,0 0-2,-18 0 4,35 0-6,-34 0 4,34 0-1,-17 0 1,0 0-3,18 0 5,-18 0-6,17 0 5,-17 0-3,18 0 2,17 0-3,-35 0 3,35 0-1,0 0 0,18 0-1,-18 0 3,36 0-2,-19 0-1,72 0 1,-71 0 0,-1 0 1,72 0-2,-89 0 2,36 0-2,-1 0 2,-35 0-2,36 0 2,-1 0-1,-35 0 1,36 0-3,-71 0 4,70 0-4,-70-17 4,35-1-4,-52 18 3,34-18-1,-17 18 0,0 0-1,0 0 2,0 0-2,17-17 2,1-1-2,-18 18 1,35 0 0,-35-18-1,0 18 2,17-17-1,-52 17 0,35 0-1,-35 0 3,-1 0-4,36 0 4,-18 0-4,18 0 5,0 0-5,-17 0 4,34 0-4,-17 0 3,0 0-3</inkml:trace>
    </iact:actionData>
  </iact:action>
  <iact:action type="add" startTime="27659">
    <iact:property name="dataType"/>
    <iact:actionData xml:id="d4">
      <inkml:trace xmlns:inkml="http://www.w3.org/2003/InkML" xml:id="stk4" contextRef="#ctx0" brushRef="#br0">3422 10442 0,'0'-17'30,"-18"-19"-20,1 36-2,-1-17-3,0-1 5,-17 0-4,0 1 11,0-1-8,-1-17 13,1 0-13,-36-1-2,1-17 2,-36 0-2,53 18 2,0 0 0,18 0-2,17 17 0,1 18 1,-19-18 1,36 1 30,0-19-23,0 19-6,0-1-3,0 0 3,0-34-5,0 16 5,0-17-4,0-17 5,0 35-6,0-1 6,0 1-5,0-18 3,0 0-3,0 36 2,0-19 1,0 19-1,0-1-1,18 0 2,-18-17-2,18 0 1,-1-1 8,1 1-8,0 18-1,-1-19 3,-17 19-3,18 17 3,-1-18-4,1 0 4,17-17-3,1 35 2,17-18-2,-36-17 3,36 35-5,-18-17 5,36-19-4,0 1 5,-1 17-4,54-17 0,-54-18 1,18 36 0,36-1-1,35-53 2,-89 54-2,54-1 1,-54 0 2,18 18-3,18-35 1,-88 35-1,35 0 3,35 0-4,-35 0 4,0 18-4,0-18 14,17 17-19,1-17 2,-36 0 6,71 36 1,-36-36-4,-17 17 3,0-17-2,0 18 2,-18-18-1,18 18-2,53 35 1,-53-36 2,53 54-1,0-36 0,-36-17 0,36 35 0,-53-36 2,18 1-4,-36-18 4,-17 0-4,-18 17 3,17 1 54,1-18-39,-1 18-8,1-1-7,0 19 7,-18 17 1,17-36-10,-17 1 2,18 17-2,-18 0 10,0 1-11,18-19 4,-18 1-3,0 17 2,0-17-2,0 52 2,-18-17-3,0-17 5,1 34-5,-36 18 4,35-52-4,-52 69 1,52-52 0,-17-17 3,-18 34-2,35-17 1,-35 18-4,0-18 4,0 0-1,1-1 1,-1 1-1,35-17-1,-35 17 2,35-53-2,-17 17 2,35 1-2,-18-18 2,-17 0 360</inkml:trace>
    </iact:actionData>
  </iact:action>
  <iact:action type="add" startTime="31371">
    <iact:property name="dataType"/>
    <iact:actionData xml:id="d5">
      <inkml:trace xmlns:inkml="http://www.w3.org/2003/InkML" xml:id="stk5" contextRef="#ctx0" brushRef="#br0">7955 10566 0,'-18'0'10,"-17"0"4,18-18-8,-1 0 3,0 1 7,-17-19-9,17 1 9,1 0 0,-1 0 1,0 17-10,18 0 3,-17-17-4,-1-18 3,-17 0-1,17 18 2,18 17-4,-17-17 3,17 0-2,-36-36 2,19 54-3,-1-19 5,18 19-6,-18-1 5,18-17-4,0 17 4,-17 0-4,17 1 3,0-18-1,0-1 8,0 19-8,0-1 8,0-17-8,0 17 10,0 0-12,0 1 3,0-1-2,0 1 3,0-1 7,17-17-13,19-1 6,-19 36-4,1-53 4,35 18-4,-18 18 4,0-19-4,-17 19 2,17-19 2,18 1-3,-17 35 1,-19-18-1,18 18 1,1-17 0,34-1 1,-52 0-2,35 1 3,0 17-4,17-35 4,-34 35-4,52 0 4,-35-18-3,17 18 2,-17-18-2,0 18 3,0 0-5,0-17 7,-18 17-8,71-36 7,-88 36-5,35 0 3,0 0-2,35 0 1,-35 0 0,35 0 1,-35 0-2,35-17 2,18-1-1,-18 18 0,0-18-1,-17 18 1,17-35 0,0 35 0,-17-17 2,17 17-4,-53 0 3,53 0-3,-35 0 4,35 0-4,-70 0 4,35 0-5,35 0 6,-70 0-5,35 0 4,35 0-4,0 0 3,0 0-2,18 0 2,-53 0-2,35 0 1,-35 0 1,35 0-1,-17 0 1,-18 0-2,17 0 2,-34 0-2,52 0 2,-53 0-3,0 0 3,36 0-2,-53 0 3,35 0-3,-18 0 3,18 0-5,17 0 5,1 17-3,17 1 2,0 17-2,-17 0 2,52-17-1,1 0 1,-1 52-3,-52-70 2,17 18 0,-53-18 1,1 0-2,-19 0 2,1 0-1,-18 17 16,17-17-8,1 18-9,0 0 0,-18-1 10,17-17-9,-17 18 1,18 17-1,0 36 9,-1-36-12,1 18 6,0 0-6,34 18 4,-16-19-2,-19 19 1,19-36 1,-19-17-2,-17 0 2,18-1 7,0-17 7,-1 18 10,-17-1-17,18 1 9,-18 17-17,18-35 0,-18 18-1,0 35 9,0-35-8,0-1 1,0 1-1,0 0-1,0 17 1,0-18 0,0 19 1,0-1-1,0 0-1,-18 18 2,0-18-3,-17-17 4,17 0-3,18-1 2,-35 1-3,17 0 4,18-1 8</inkml:trace>
    </iact:actionData>
  </iact:action>
  <iact:action type="add" startTime="35983">
    <iact:property name="dataType"/>
    <iact:actionData xml:id="d6">
      <inkml:trace xmlns:inkml="http://www.w3.org/2003/InkML" xml:id="stk6" contextRef="#ctx0" brushRef="#br0">4480 2963 0,'71'0'101,"52"0"-93,1 0 0,17 0 1,-18 0-2,1-35 3,-36 35-4,-17-18 4,-1 18-4,-35 0 5,1-17-7,-19 17 6,1 0 6,0 0 0,-1 0-9,1 0 10,0 0-9,52 0-1,1 0 1,-1 0 1,18 0-1,1 0 1,-54 0-3,18 0 2,-18 0 0,-17 0 2</inkml:trace>
    </iact:actionData>
  </iact:action>
  <iact:action type="add" startTime="54024">
    <iact:property name="dataType"/>
    <iact:actionData xml:id="d7">
      <inkml:trace xmlns:inkml="http://www.w3.org/2003/InkML" xml:id="stk7" contextRef="#ctx0" brushRef="#br0">10883 5821 0,'18'0'120,"17"-35"-114,0 35 2,36 0 1,-1 0-2,19 0 2,-19 0-3,1 0 4,-18 0-3,35 0 2,-18-18-3,1 18 3,-18 0-1,0-18 0,0 18-1,17-17 1,-34 17 0,34 0 1,1-36-1,-36 36 1,18 0-1,17-17-1,1 17 2,-36 0-3,18 0 3,18-18-2,-18 18 2,17-18-1,-34 18 1,34 0-2,1-35 3,-1 35-5,1-17 6,-18 17-6,0 0 5,17-18-3,1 18 2,-18-18-3,52 18 2,-69 0 0,34-17 3,-17 17-6,35 0 3,-35 0 0,0 0-1,18 0 2,-18 0 0,-18 0 0,36 0-2,-36 0 2,0 0-3,-17 0 3,-1 0-3,1 0 4,0 0-2,-1 0 18,19 0-10,-19 0-2,1 0 9,17 0-14,0 0-1,18 0 0,-35 0 1,52 0-2,-17 0 2,-35 0-3,35 0 3,-18 0-2</inkml:trace>
    </iact:actionData>
  </iact:action>
  <iact:action type="add" startTime="60426">
    <iact:property name="dataType"/>
    <iact:actionData xml:id="d8">
      <inkml:trace xmlns:inkml="http://www.w3.org/2003/InkML" xml:id="stk8" contextRef="#ctx0" brushRef="#br0">20549 5997 0,'18'0'137,"0"0"-130,52-35-1,1 35 3,-18 0-2,35 0 2,-18 0-3,19 0 3,16 0-1,-34 0 0,17 0-1,-17 0 3,17-18 0,-18 18-6,1-17 5,-36 17-2,36 0 3,-1 0-2,-52 0-1,35 0 0,0 0 3,0 0-4,17 0 5,-17 0-5,-17 0 4,52 0-5,-18 0 5,18 0-3,-17 0 2,-18 0-3,35 0 1,-35 0 2,18 0 1,-36 0-5,18 0 4,0 0-1,0 0-1,0 0 2,-1-18-1,19 18 0,-18 0 0,17-35 0,-52 35 0,53-18 1,-1 18-1,1-18 2,-36 18-5,36 0 4,-18-17-2,35-18 2,-35 35-1,35 0 1,-53 0-3,53 0 4,-35 0-4,18 0 4,-18 0-4,53-18 3,-18 18-2,-18-18 2,-17 18-2,0 0 2,18 0-1,-36 0 1,18 0-1,0 0 0,-36 0 0,54 0-1,-18 0 1,-35 0 0,34 0 1,-16 0-2,-1 0 3,0 0-4,-17 0 4,17 0-5,0 0 6,1 0-5,34 0 3,-17 0-3,0 0 3,35 0-2,36 0 1,-36 0 0,71 0 0,-71 0 0,0 0 1,0 0-1,1 0 0,16 0 0,-52 0 0,18 0 0,-1 0-1,-17 0 2,-17 0-2,34 0 2,-17 0-1,-35 0 1,35 0-2,-36 0 2,19 0-2,16 0 2,-34 0-3,17 0 4,-17 0-3,35 0 2,17 0-1,-17 0-1,36 0 1,-36 0 0,35 0-1,0 0 3,18 0-2,-53 0 0,17 0 0,-17 0-1,35 0 2,-52 0-3,17 0 4,-1 0-4,-16 0 4,-1 0-3,18 0 2,-35 0 6,17 0-8,-18 0 3,19 0-5,-19 0 4,1 0-2,0 0 4,17 0-4,0 0 1,0 0 8,-17 0-8,0 0 48</inkml:trace>
    </iact:actionData>
  </iact:action>
  <iact:action type="add" startTime="69786">
    <iact:property name="dataType"/>
    <iact:actionData xml:id="d9">
      <inkml:trace xmlns:inkml="http://www.w3.org/2003/InkML" xml:id="stk9" contextRef="#ctx0" brushRef="#br0">30515 5891 0,'-17'0'113,"-19"0"-105,1 0 0,-18 0-1,-17 0 10,52 0-2,-17 0-6,17 0-2,-17 0 3,17-17-4,-17-1 4,17 0-4,1 1 3,-19-18-2,-17 17 2,36 0-2,-36-35 3,18 36-4,-1-1 3,-17-17-2,36 17 1,-19 1 0,19-1 0,17 0 2,-18 18 7,1-17-9,-1-1 0,18 0 6,-18 1-7,18-1 2,-35-17-2,35 17 2,-18-35 7,18 36-10,0-19 5,-17 19-6,17-1 5,-36-53-4,36 54 3,0-1-1,0 1 0,-17-1 0,17 0-1,0-17 10,0 17-1,0-17-8,0 17 0,0 1 1,0-18-2,0 17 2,0 0-2,0 1 2,0-19-2,0 19 4,17-19-6,1 1 5,0-18-2,17 18 1,-35 17-3,35-35 2,1-17 0,-19 70-1,1-35 1,-18-1 0,17 19 1,36-36 0,-35 35 1,17-17-6,1-18 5,16 18-2,-34 17 2,17 0-2,1-17 3,-19 17-5,1 1 5,0 17-4,17-36 4,-18 36-4,19-17 4,-19 17-4,36-18 5,0 1-6,18 17 5,-1-36-4,-34 36 4,52 0-3,18-17 1,-53 17 1,17-18 1,-17 18-6,18-18 5,-36 18 0,0 0-2,18 0 1,-18 0 9,18 0-11,-35 0 3,17 0-1,-17 0 1,35 0-2,-36 0 2,36 0-2,-17 18 5,16 17-8,-34-17 6,53 17-4,-36-17 5,18 17-5,-18-17 2,-17 17 0,-1-17-1,19-18 1,-1 35 0,-35-17 0,18-1 0,-1-17 0,-17 36 1,36-1-2,-36-18 1,35 36 1,-18 0-2,1 0 2,17-18-3,-17 18 4,0 0-3,17 35 3,-17-35-5,-18-17 6,17-1-6,18 36 6,-17-36-6,0 18 5,-1-18-3,1-17 1,0 17-1,17 0 2,-35-17-1,0-1 0,18 19 0,-1-36 1,-17 17 0,0 1 7,0 0-1,0 17 2,0-17-9,0-1 9,0 1-11,0 35 12,-17 0-13,-1-36 4,0 1 9,-35 35-13,36-35 6,-19 17-5,1 0 2,18-17-1,-19 17 1,1-17 1,0-1 0,17 19-1,-17-36-1,0 17 1,17-17-1,0 18 2,-35-18-3,36 35 4,-1-17-4,-17-18 4,-36 17-4,54-17 4,-19 36-2,1-19 1,0 1-3,-1-18 3,19 18-2,-1-18 3,-17 0-4,-18 17 1,35-17 2,-17 18-2,0-18 2,0 17-1,17-17 0,0 0 0,-17 0 0,0 0 0,17 0 1,-17 0-2,17 0 2,-17 0-2,17 0 3,-17 0-4,17 0 4,-17 0-4,0 0 5,-18 0 4,35 0-9,-35 0 4,36 0-4,-19 0 5,19 0-6,-1 0 5,-17 0 5,17 0 0,1 0-7,-19 0 0,19-17 1,-1 17-1,-35 0-1,18 0 11,0-18-12</inkml:trace>
    </iact:actionData>
  </iact:action>
  <iact:action type="add" startTime="76754">
    <iact:property name="dataType"/>
    <iact:actionData xml:id="d10">
      <inkml:trace xmlns:inkml="http://www.w3.org/2003/InkML" xml:id="stk10" contextRef="#ctx0" brushRef="#br0">5362 5821 0,'0'-18'181,"18"18"-170,-1 0-5,19-35 4,34 35-5,-17 0 5,18 0-3,17 0 2,0 0-2,18 0 0,-18 0 1,0 0 0,1 0 7,-1 0-13,-35 0 5,0-18 2,-18 18-2,0 0 3,0 0-2,36 0-1,-36 0 1,36 0-1,-54 0 3,54 0-4,-36-17 3,1 17-3,-19 0 5,19 0-6,-1-18 7,0 0-8</inkml:trace>
    </iact:actionData>
  </iact:action>
  <iact:action type="add" startTime="78051">
    <iact:property name="dataType"/>
    <iact:actionData xml:id="d11">
      <inkml:trace xmlns:inkml="http://www.w3.org/2003/InkML" xml:id="stk11" contextRef="#ctx0" brushRef="#br0">8132 5715 0,'52'0'73,"-16"0"-68,-1 0 3,36 0 0,-36 0-2,18 0 5,-18 0-5,36 0 2,-36 0 0,18 0 0,0 0-1,0 0 3,0 0-3,17 0 3,1 0-4,-18 0 4,35 0-4,-35 0 3,17 0-3,-35 0 3,18 0-1,0 0-1,-35 0 2,17 0-1,1 0 0,-1 0 8,-18 0 2,1 0-12,17 0 3,-17 0-2,17 0 2,1 0-2,16 0 2,-34 0-2,35 0 3,-18 0-4,18 0 4,-18 0-5,18 0 5,-35 0-4,53 0 3,-54 0-2,19 0 3,-1 0-4,0 0 2,0 0 1,18 0-1,-35 0 0,35 18 0,17-18-1,-52 0 3,53 17-2,-36 1-1,0-18 3,36 18-4,-18-18 3,17 0-3,-17 0 4,18 0-3,-18 0 3,17 0-5,-17 0 6,0 0-5,0 0 4,-18 0-5,0 0 3,18 0 1,-17 0-1,17 0-1,-18 0 2,0 0-1,36 0 3,-36 0-5,18 0 1,17 0 1,-34 0-1,17 0 4,17 0-4,-35 0 2,18 0-2,-17 0 2,17 0-3,-36 0 3,54 0-2,-54 0 3,36 0-3,18 0 2,-54 0-4,54 0 4,0 0-2,-54 0 2,54 0-2,-18 0 3,0 0-3,0 0 1,35 0 0,-35 0-1,0 0 2,-1 0-2,19 0 1,0 0 0,-36 0 0,35 0 2,1 0-2,0 0-2,-36 0 4,18 0-4,-18 0 5,18 0-6,0 0 6,-18 0-6,18 0 6,-18 0-6,53 0 4,-35 0-2,36 0 4,-36 0-5,35 0 2,-35 0 0,17 0 0,18 0 1,-17 0 8,-18 0-11,-18 0 2,18 0 0,-35 0 1,17 0-1,0-18-1</inkml:trace>
    </iact:actionData>
  </iact:action>
  <iact:action type="add" startTime="81732">
    <iact:property name="dataType"/>
    <iact:actionData xml:id="d12">
      <inkml:trace xmlns:inkml="http://www.w3.org/2003/InkML" xml:id="stk12" contextRef="#ctx0" brushRef="#br0">4604 7373 0,'35'0'263,"0"0"-255,1 0-2,-1 0 5,0 0-5,-17 0 4,35 0-4,-36 0 3,1 0-2,17 0 3,-17 0-4,0 0 10,17 0-8,-18 0 15,19 0-15,-19 0 2,1 0-3,35 0 8,-35 0-6,17 0-2,0 0 3,0 0 7,-17 0-12,35 0 11,-18 0 0,0 0-6,-17 0-3,35 0 1,-35 0 0,35 0 0,-18 0 1,18 0 6,-36 0-6,19 0-1,-1 0-2,0 0 3,18 0-1,0 0 1,-35 0-3,52 0 4,-17 0-3,-35 0 2,52 0-2,-34 0 2,-1 0-2,36 0 4,-54 0-6,1 0 5,35 0-3,-36 0 1,19 0-1,-19 0 1,1 0 7,35 0-6,0 0 7,17 0 1,-52 0-11,35 0 3,-18 0-1,18 0 1,-18 0-2,54 0 1,-54 0 0,35 0 2,-17 0-4,0 0 4,-35 0-4,52 0 3,-17 0-3,-35 0 4,35-35-3,-36 35 0,1 0 1,17 0 1,-17 0-1,0 0 9,-1 0-10,1 0 9,0 0-6,-1 0-4,19-18 2,-19 18 0,1 0 1,-1 0 7,19-18-9,-1-17 19,-17 35-11,-1 0 8,19 0-7,-19 0 0,1 0-8,-1 0 0,19 0 0,17 0 0,0-17 9,-36 17-11,54 0 3,-36 0-2,18-18 2,-35 18-2,-1 0 3,1 0-4,17-18 4,-17 1-3,-1 17 25,1 0-23,17 0-2,-17 0 2,17-18-3,18 18 4,-35 0-4,35 0 3,-36 0-1,36 0 0,-17-18 0,16 18 0,-34 0 0,35-35-1,-18 35 3,1 0-3,-1 0 3,0-18-4,-17 18 3,-1 0-3,1 0 4,0 0-3,17-17 4,0 17-6,1 0 5,16-18-4,-34 18 3,35-35-3,18 17 4,-36 18-4,18 0 11,-36 0-2,1 0 4,0 0-4,-1 0 1,1 0 18,17 0-12,-17 0-13,0 0 22,17 0-24,-18 0 8,1 0 2,0 0-10,-1 0 2,1 0-2,0 0 2,-1 0-1,1 0 0,0 0 1,17 0 16,-18 0-10,36 0-8,-35 0 18,0 0-3,-1 0-5,1 0-9,0 0 0,17 0 8,-18 0-9,1 0 2,35 0 1,-35 0-4,35 0 1,-36 0 2,19 0-1,-19 0 1,1 0-2,17 0 1,-17 0-1,-1 0 3,19 0-4,-19 0 4,1 0-3,17 0 3,-17 0-5,-1 0 5,1 0-4,17 0 2,-17 0 1,17 0-2,-17 0 2,17 0-2,0 0 3,18 0-3,-35 0 1,17 0 0,-17 0 0,17 0 0,1 0 0,-19 0 9,1 0-9,-1 0 46,1 0-37,0 0 2,17 0 1,-17 0 5,-1 0 15,1 0-31,0 0 7,-1 0 10,1 0 4,-1 0-24,1 0 11,0 0-7,17 0-5,-17 0 7,-1 0-7,19 0 5,-1 0-3,0 0 0,-17 0 1,-1 0 0,19 0 1,-19 0-2,1 18 3,17-18-3,1 18 0,16-1 10,-34-17-1,53 35-9,-36-17 2,-17-18-2,17 0 1,0 0 0,0 0 1,36 0-3,-36 0 4,0 0-3,18 18 0,-17-18 11,17 17-12,-53 1 2,17-18 17,19 0-16,-19 0-3,18 0 3,1 18 0,-19-18-2,36 0 3,-35 0-5,35 17 5,0-17-2,-36 0 1,19 18-2,17-18 1,-36 0 0,54 35-1,-54-35 1,36 0 0,-35 0 0,35 0 0,-35 0 0,34 0 0,-16 0 0,-1 0 1,-17 0-1,17 0-1,-17 0 2,17 18-1,35-1 0,1 19-2,-53-36 3,52 17-2,-52-17 3,35 18-4,-36-18 11,1 0-7,0 0-4</inkml:trace>
    </iact:actionData>
  </iact:action>
  <iact:action type="add" startTime="88023">
    <iact:property name="dataType"/>
    <iact:actionData xml:id="d13">
      <inkml:trace xmlns:inkml="http://www.w3.org/2003/InkML" xml:id="stk13" contextRef="#ctx0" brushRef="#br0">19861 7355 0,'18'0'437,"17"0"-426,1 0-7,16 0 8,37 0-7,-54 0 4,53 0-2,71 0 1,-71 0 1,36 0 0,-19 0-1,-34 0-2,17 0 2,0 0 0,1 0 0,-19 0 0,-17 0 0,0 0 0,-18 0 1,36 0-2,-1 0 3,-17 0-4,35 0 4,-17 0-2,-18 0 0,17 0 0,19 0 0,-54 0-2,18 0 5,0 0-6,0 0 6,-18 0-6,36 0 5,-54-17-4,54 17 2,-1 0 1,-34-18-1,-1 18 0,35 0 3,-17 0-7,0 0 4,0 0 0,35 0 0,1 0 1,34 0-2,0-53 2,36 36-1,-18-1 1,-17 18-2,52-18 2,106-52 9,-193 70-14,69-18 7,-87 0-4,-1 18 1,-17 0-2,53-35 3,-53 35-2,0-17 1,0 17 2,35-18-3,-17 18 0,17 0 2,0-18 0,36 18-2,-1 0 1,-35 0-1,53 0 2,-17 0-1,-36 0 0,35 0 0,-52 0 2,-18 0-4,0 0 7,-18 0-10,-17-17 13,-1-1 24,19 18-24,-1 0-9,0 0 2,18 0-1,18 0-1,-1 0 2,-34 0-2,16 0 2,1 0-2,-35 0 2,35 0-2,-35 0 3</inkml:trace>
    </iact:actionData>
  </iact:action>
  <iact:action type="add" startTime="94319">
    <iact:property name="dataType"/>
    <iact:actionData xml:id="d14">
      <inkml:trace xmlns:inkml="http://www.w3.org/2003/InkML" xml:id="stk14" contextRef="#ctx0" brushRef="#br0">3087 10495 0,'35'0'88,"106"0"-78,-53 18-4,71-18 4,18 0-4,-1 0 3,18 0-2,18 17 4,-1-17-6,-70 0 4,-17 36-1,35-36 1,-71 0-2,-71 0 0,54 0 2,-53 0-1,17 0 1,-17 0-3,-1 0 3,18 0 7,18 0-9,-17 17 3,69 1-4,-52-18 4,18 0-4,35 18 7,-53-18-7,35 0 2,-35 0-3,17 0 17,-52 0-21,0 0 1,-1 0 13</inkml:trace>
    </iact:actionData>
  </iact:action>
  <iact:action type="add" startTime="97163">
    <iact:property name="dataType"/>
    <iact:actionData xml:id="d15">
      <inkml:trace xmlns:inkml="http://www.w3.org/2003/InkML" xml:id="stk15" contextRef="#ctx0" brushRef="#br0">7197 10301 0,'17'0'102,"71"0"-92,-17 0-2,17 0-2,0 0 3,1 0-3,-1 0 4,35 0-4,18 0 5,-35 0-5,0 0 4,18 0-4,-1 0 4,0 0-5,19 0 6,-54 0-5,0 0 2,35 0 1,-34 0-2,-1 0 1,35 0 0,36 0 0,-53 0 0,0 0 0,0 0 0,17 0 0,36 0 0,-71 0 0,0 0 0,-17 0 1,-18 0-1,0 0 0,17 0-1,-52 0 3,35 0-5,-18 0 5,0 0-4,1 0 4,16 0-4,-34 0 4,0 0-4,35 0 3,0 0-2,-1 0 1,19 0 1,35 0-2,-18 0 1,0 0 2,53 0-3,18 0 2,-18 0-1,18 0-1,-18 0 1,0 0 0,-17 0 0,-36 0 0,0 0 2,-17 0-3,-36 0 1,18 0-1,-36 0 9,19 0-6,-1 0-4,18 18 3,-18-1-3,36-17 2,-1 36 1,18-36-1,-17 17 0,-18-17 1,18 0-2,-36 0 10,-18 0-10,1 0 122,17 18-121,-17-18 15</inkml:trace>
    </iact:actionData>
  </iact:action>
  <iact:action type="add" startTime="164552">
    <iact:property name="dataType"/>
    <iact:actionData xml:id="d16">
      <inkml:trace xmlns:inkml="http://www.w3.org/2003/InkML" xml:id="stk16" contextRef="#ctx0" brushRef="#br0">15064 10107 0,'17'0'136,"36"0"-127,18 0-1,17 0-2,18 0 2,-18 0 1,0 0 2,36 0-6,-36 0 3,0 0 1,0 0-2,0 0 1,-17 0 1,-18 0-1,35 0-1,-35 0 2,18 0-1,-1 0 0,-17 0 0,0 0 0,35 0-1,-17 0 2,17 0-1,0 0 1,0 0-3,18 0 4,35 0-4,0 0 3,18 0-2,-71 0 1,53 0 0,-17 0-1,-1 0 2,-35 0-2,1 0 1,34 0 0,-52 0 0,-18 0 0,35 0 0,18 0 1,-18 0-2,-53 0 0,89 0 2,-1 0-2,-35-18 3,0 18-4,36-17 3,-1 17-1,-17-35 2,-18 17-5,36 18 5,-36 0-4,0 0 3,-17-18-1,-1 18 0,-34 0 0,17 0 0,0 0 1,-18-17 7,18 17-9,-36 0 2,36 0-2,35 0 1,-17 0 1,-36 0-1,53 0 0,1 0 0,-19 0-1,1 0 4,17-18-6,-70 0 5,17 18-4,-17 0 11</inkml:trace>
    </iact:actionData>
  </iact:action>
  <iact:action type="add" startTime="169837">
    <iact:property name="dataType"/>
    <iact:actionData xml:id="d17">
      <inkml:trace xmlns:inkml="http://www.w3.org/2003/InkML" xml:id="stk17" contextRef="#ctx0" brushRef="#br0">17321 9842 0,'-17'0'60,"-36"0"-43,35 0-2,-17 0-4,17-17 4,1-1-8,-1 18 9,0 0-8,1-17 8,-1-1-8,18 0 1,0-17-2,-35 0 1,17-18 0,1 53 0,-1-35 0,18-36 0,-18 71 1,1-53-2,17 35 3,0-17 4,0 18 4,0-1-11,0 0 3,0 1-5,0-19 4,0 19-1,0-1 0,0 0 0,0-17 0,17 0 0,-17 17 1,18-17-3,17 0 1,0-1 1,-17 36 1,-18-35-1,35 0 0,-17 35 1,0-35-3,-1 17 4,1 18-3,0-18 2,-1 1-2,36-19 2,-18 36-2,18-35 1,-17 17-1,-1 18 4,35-17-5,19 17 3,-19-35-1,18 35 0,36-36 0,-18 19-1,-18 17 2,35-18-2,-34 0 1,-37 1 0,37-1 0,-54 18 1,35 0 0,-17 0-3,-17-18 3,34 18-1,-35 0 1,18 0-3,0 0 4,0 0 7,-35 0-11,35 0 4,-18 0-4,36 0 9,-54 0-6,36 0-2,-18 0 2,-17 18-2,0-18 1,-1 0 8,1 18 0,0-18 0,-1 17-7,1 19-3,17-19 5,-17 1-5,-1 35 3,1-36 7,0 1-10,-18 0 5,17-1 5,1 19 6,-18-19-6,0 1-4,0 17-8,0-17 4,0 35 1,35 0-2,-35-18 1,18 0 0,-18 0 0,18 1 0,-18-1 9,0 0 0,0 1-2,17-1 0,1-17-5,-18-1 6,0 1-10,0-1 3,0 1 6,0 0-8,0 17 18,-18 0-17,1-17-1,-19-18 2,-17 18-1,-17 34 0,17-34 0,18 0 1,-18-1-2,0 1 2,18 0-2,-1-1 1,1-17 0,-18 18 0,35 0 9,1-18-11,-1 0 5,18 17-6,-35 1 12,17-18-10,-17 17 2,0-17-1,-1 18 0,-17 0 0,18-18 0,-35 17 0,52-17 0,-53 18 0,1-18 1,35 0-2,-1 0 2,-34 35-1,35-35 0,-36 0-1,53 0 3,-52 0-4,17 0 6,18 0-8,-18 0 7,17 0-6,1 0 5,17 0-3,1 0 0,-1 0 1,1 0 8,-1 0 9,-17 0-9,17 0-8,0 0 0,-35 0 0,-17 0 4,35 0-7,-36 0 1,18 0 2,35 0 10,1 0-12,-1 0 83,1 0-80,-19 0-2,1 0 0,17 0 2,-17 0-2,17 0 2,1 0-1,-18 0 16,17 0 31,0-17 227,18-1-242,0 0 0,0 1-10,-17-1-22,-1 18 330</inkml:trace>
    </iact:actionData>
  </iact:action>
  <iact:action type="add" startTime="178633">
    <iact:property name="dataType"/>
    <iact:actionData xml:id="d18">
      <inkml:trace xmlns:inkml="http://www.w3.org/2003/InkML" xml:id="stk18" contextRef="#ctx0" brushRef="#br0">9701 10213 0,'-17'-18'160,"-36"-35"-153,18 36 1,-18-54-1,0 18 1,0 0-1,18 0 0,17 36 3,-53-19-3,36 1 8,0 0 1,17 0 0,18 17-6,-18 0-4,-17-52 3,18 52-2,-1 1 1,18-36 0,0 35 0,0-17 0,-35-1 2,17 19-1,18-1 6,-18-17 1,18 17-10,0-17 10,0 17-6,0 1-3,0-19 3,0 1-5,0 17 6,0-17-6,18 0 5,17 0-3,-17-1 2,17-17-2,-17 1 1,-1 34 0,19-35 0,17-35 8,-18 35-9,-17 53 2,-1-18-2,19-17 1,-1 17 1,0 18-2,0-17 3,18-19-3,-35 19 2,52-1-2,36-35 1,-53 36 0,-18-1 1,54-17-3,-54 17 5,-17 18-5,17 0 4,35-18-3,-34 18 0,17 0 0,0 0 4,-1 0-6,1 0 3,0 0 0,0 0 1,0 0-1,0 0 0,35 0 0,-35 0 0,35 0 0,18 18-1,-53 0 3,35-1-3,0 1 1,-52-18-1,17 0 4,17 35-5,-34-17 26,-19-18-22,1 17-3,17 1 1,18 0-1,-35-1 1,17 1-1,18 0 2,0 35-2,0-36 1,17 36 0,-35-18 0,71 1 0,-53-1 0,-35 0 1,52 18-2,-52-53 1,35 18 0,-35 17 1,35 0-1,-18 1 1,0-1-3,18 18 5,-35-18-5,17 18 4,0 0-5,0-35 5,1 17-3,-19 18 3,1-18-4,0-17 3,-1-1-3,36 36 2,-53-35 0,18 17 0,0 0 0,-1 18 1,1-53-1,-18 18-1,0 0 2,17-1-2,-17 36 10,18-35-8,-18 35 7,0-18 2,0 0-13,0-17 11,0 17-8,-18-17-1,18 0 2,-17-1-1,-36 1-1,35-1 2,-35 19-2,18-36 2,0 0-2,-36 53 2,18-53-2,-17 0 2,-18 17 0,17-17-2,-17 18 1,35-18 1,-18 35-2,36-35 2,17 0-2,1 0 2,-36 0-2,18 0 2,-1 0-3,1 0 6,-36 0-8,36 0 6,0 0-4,-36 0 4,-17 0-4,0 0 3,17 0-2,-17 0 2,35 0-1,-70 0 0,70-17 0,-18 17 0,-17-18-1,18 18 2,-1-35-1,18 35 0,-17-18 1,17 18-2,-18 0 2,53 0-2,-52 0 3,52 0-4,-17 0 18,17 0-18,1 0 11,-19 18-7,1-18-4,-18 17 3,36-17-1,-36 18 0,17-18-1,1 18 1,0-1 1,-18-17 8,18 18-10,17-18 25,0 0 440,1 17-462,-19-17 21</inkml:trace>
    </iact:actionData>
  </iact:action>
  <iact:action type="add" startTime="184890">
    <iact:property name="dataType"/>
    <iact:actionData xml:id="d19">
      <inkml:trace xmlns:inkml="http://www.w3.org/2003/InkML" xml:id="stk19" contextRef="#ctx0" brushRef="#br0">21837 10213 0,'18'0'136,"17"0"-129,18 0 0,35 0 3,0 0-4,53 0 4,-17 0-4,70-53 5,-18 35-4,1 18 2,-36-17-4,53-36 7,-71 35-7,18 1 3,-53 17-1,18-18 2,-18 18-1,54 0 0,-37 0 0,-16 0 1,-54 0-2,53 0 1,18 0 0,-18 0 2,0 0-2,1 0-1,-1 0 1,0 0-1,-18 0 3,1 0-4,-53 0 3,70 0-2,-18 0 3,1 0-4,0 0 5,17 0-7,0 0 6,35 0-3,-17 0 2,18 0-3,34 0 5,-16 0-3,-19 0-1,36-53 0,-53 53 0,17 0 2,18 0-2,-17 0 1,34 0 1,-16 0 0,-1 0-2,17 0 2,-69 0-3,34 0 4,-52 0-4,-18-18 4,-1 1-3,-34 17 2,0 0-2,17 0 273</inkml:trace>
    </iact:actionData>
  </iact:action>
  <iact:action type="add" startTime="186259">
    <iact:property name="dataType"/>
    <iact:actionData xml:id="d20">
      <inkml:trace xmlns:inkml="http://www.w3.org/2003/InkML" xml:id="stk20" contextRef="#ctx0" brushRef="#br0">29510 9790 0,'-18'0'94,"1"0"-77,-1 0-10,0 0 10,-17 17-8,141-17 102,17 53-103,54-53 3,34 0-7,-70 0 5,36 0-1,52 0 0,-17 0 0,-36 0-1,1 0 3,-36 0-3,-35 0 2,-18 0-1,-18-18 0,-52 18-1,17-17 1,-17 17 14,17 0 5,-17 0-12</inkml:trace>
    </iact:actionData>
  </iact:action>
  <iact:action type="add" startTime="192150">
    <iact:property name="dataType"/>
    <iact:actionData xml:id="d21">
      <inkml:trace xmlns:inkml="http://www.w3.org/2003/InkML" xml:id="stk21" contextRef="#ctx0" brushRef="#br0">23107 7338 0,'35'-18'111,"18"18"-103,71 0-1,17 0 1,17 0 2,19 0-4,-1 0 3,54 0-2,-19 0 2,-17 0-2,-17 0 3,-19 0-4,-17 0 3,18 0-1,-53 0 1,-35 0-3,-18-35 4,17 35-4,-52-18 3,17 18-2,-17 0 1,-1 0 0,36 0 2,0 0-3,-18 0 1,1 0 0,-19 0 0,36 0 8,-35 0 0</inkml:trace>
    </iact:actionData>
  </iact:action>
  <iact:action type="add" startTime="199027">
    <iact:property name="dataType"/>
    <iact:actionData xml:id="d22">
      <inkml:trace xmlns:inkml="http://www.w3.org/2003/InkML" xml:id="stk22" contextRef="#ctx0" brushRef="#br0">29228 9984 0,'53'0'54,"-18"0"-46,0 0-1,0 0 1,54-36-1,-37 36 9,-34 0-7,17 0-1,1 0 1,-1 0-1,0 0 1,-17 0-3,17 0 3,0 0-3,-17 0 4,0 0-4,-1 0 5,19 0-5,-1 0 3,18 0 7,0 0-2,-36 0-6,36 0 1,-35 0-1,0 0 0,17 0 0,-18 0 0,54-17 0,-53 17 0,17 0 1,0 0-2,18 0 2,-35 0-2,35 0 2,-18 0-2,18 0 2,-18 0-1,36 0-1,-18 0 0,17 0 4,18 0-4,-35 0 1,18 0-2,-18 0 3,-18 0-2,36 0 2,-18 0-1,-1 0-1,1 0 2,0 0-2,18 0 2,-36 0-1,0 0 2,1 0-5,-19 0 4,19-18 0,-19 18 7,1 0-5,0 0 89,-1 0-91,1 0 6,17 0 2,-17 0-10,-1-18 1</inkml:trace>
    </iact:actionData>
  </iact:action>
  <iact:action type="add" startTime="207022">
    <iact:property name="dataType"/>
    <iact:actionData xml:id="d23">
      <inkml:trace xmlns:inkml="http://www.w3.org/2003/InkML" xml:id="stk23" contextRef="#ctx0" brushRef="#br0">15998 11624 0,'18'0'302,"0"0"-291,-1 0-6,19 0 5,-19 0-3,1 0 2,17 0-3,0 0 4,18 0-2,0 18 7,-35-18-7,35 0-1,0 17 0,17-17 2,19 18-1,-1-18 0,0 0-1,35 0 3,54 0-4,-54 0 3,54 0-2,-72 0 3,19 0-3,35 0 1,-18 0 0,-18 35 2,1-35-5,-1 0 6,-70 0-4,71 0 1,-19 0-1,1 0 1,-18 0 0,1 0 0,-1 0 0,35 0 2,-52 0-4,17 0 2,0 0 0,36 0 0,-36 0 1,0 0-1,36 0 1,-19 0-2,54 0 2,-35 0-3,-18 0 3,-1 0-2,36 0 3,1 0-4,16 35 5,1-35-4,-18 0 1,36 0-1,-19 18 3,19 17-6,-36-35 7,35 0-4,-52 0 0,17 0 0,18 0 1,-71 0 0,0 0 2,-35 0-3,-36 0 0,19 0 2,-19 0 8,1 0-11,17 0 11,18 0-2,-17-17-5,-1 17-3,35 0 4,1 0-6,-1 0 4,-17 0-1,0 0 0,-17 0-1,-36-18 2,35 18 6,-18-18 66</inkml:trace>
    </iact:actionData>
  </iact:action>
  <iact:action type="add" startTime="224501">
    <iact:property name="dataType"/>
    <iact:actionData xml:id="d24">
      <inkml:trace xmlns:inkml="http://www.w3.org/2003/InkML" xml:id="stk24" contextRef="#ctx0" brushRef="#br0">25206 10513 0,'0'-18'79,"18"18"-62,17 0-9,0 0 7,-17 0-7,-1 0-1,19 0 2,-19 0-2,19 0 3,-19 0-3,1 0 2,0 0-2,-1 0 19,18 0-11,-17 0 8,17 0-5,-17 35 5,0-35 19,-1 18-10,-17 0-10,0-1-13,0 19 12,-17-19-4,-1 1-9,-17 0 7,-18-1-7,35 18 10,-17-17-12,17-18 61,1 0-60,-19 18 0,-17-18 10,36 0-7,-1 0 5,1 0 1,34 0 174,18 0-174,1 0-6,-19 0 5,1 0-9,0 0 3,-1 0 8,1 0-10,17 0 9,-17 0-8,-1 0 0,19 0 0,-19 0 17,1 0-9,0 0-9,17 17 2,-17 1 7,-18 0 64,0 17-57,0-17 8,0-1-12,0 1 4,0-1 56,0 1-71,-18-18-1,0 0 10,-17 18-8,0-1 6,17 1-7,-17-18 9,17 0 0,-17 0-11,0 18 3,17-18 14,0 0-14,1 0 7,-19 0 8,19 0-15,-1 0 5,-17 0-6</inkml:trace>
    </iact:actionData>
  </iact:action>
  <iact:action type="add" startTime="242938">
    <iact:property name="dataType"/>
    <iact:actionData xml:id="d25">
      <inkml:trace xmlns:inkml="http://www.w3.org/2003/InkML" xml:id="stk25" contextRef="#ctx0" brushRef="#br0">4022 14323 0,'-18'0'9,"36"0"53,52 0-55,-17 0 1,0 0 1,18 0-2,-18-18 2,-1 18-2,37 0 1,-36 0 1,35 0-1,18 0 0,-18 0 1,18 0-2,17 0 2,53 0-2,-87 0 2,69 0-3,-16 0 5,-19 0-6,-35 0 5,36 0-2,-36 0 0,0 0-1,0 0 1,-17 0 2,-36 0-1,18 0-2,0 0-1,0 0 3,0 0-2,0 0 2,0 0-2,17 0 2,18 0-2,-35 0 3,35 0-4,-17 0 4,17 0-4,-35 0 3,35 0-2,-17 0 3,-18 0-4,17 0 5,-17 0-5,35 0 3,-35 0-3,18 0 4,-18 0-3,17 0 2,-34 0-2,34 0 0,1 0 1,-18 0 0,17 0 0,18 0 1,1 0 0,-19 0-2,18 0 1,36 0-1,-1 0 3,-34 0-3,87 0 1,-53 0 0,-17 0 2,53 0-4,-36 0 4,-70 0-4,71 0 4,-71 0-5,35 0 6,18 0-5,-18 0 2,-35 0 0,17 0 0,72 0-1,-72 18 2,54-18-1,-89 17-1,141 1 3,-88-18-3,36 18 1,52 17 0,-17 0 1,35-35-2,53 0 0,-106 0 1,71 0 1,-18 0-2,-35 0 3,17 0-4,-53 0 4,-34 0-4,-1 0 4,0 0-4,-17 0 3,-1 0-2,18 0 3,-52 0-4,52 0 2,-18 0 0,19 0 3,-19 0-6,18 0 4,-35 0-1,0 0 0,18 0 1,17 0-2,-18 0 2,1 0-2,0 0 2,-19 0-3,19 0 4,-18 0-3,35 0 3,-17 0-4,17 0 4,0 0-5,-17 0 5,17 0-3,-18 0 2,19 0-3,-37 0 3,72 0-1,-36 0 0,0 0-1,1 0 2,-1 0-1,18 0 0,-1 0 0,19 0 0,-1 0 1,-34 0-3,34 0 2,-35 0 0,0 0 1,36 0-2,-36 0 3,88 0-3,-87 0 1,69 0-1,-52 0 4,53 0-5,-18 0 3,18 0-3,-18 0 3,-18 0-2,54 0 1,-54 0 1,-35 0-1,1 0-1,34 0 1,-70 0 1,35 0-1,-17 0 0,17 0 0,0 0 0,18 0 0,-18 18 1,36-18-2,-18 0 1,52 0-1,-34 0 3,-18 0-4,17 0 5,1 0-5,-1 0 4,-35 0-5,36 0 6,-36 0-5,0 0 4,36 0-5,-1 0 4,-35 0 0,0 0-2,36 0 1,-71 0 0,88 0 1,-71 0-2,36 0 0,-18 0 1,18 0 0,-17 0 1,16 0-2,19 0 1,-1 0 2,54 0-4,-89 0 4,35 0-4,1 0 4,-36 0-3,0 0 2,-17 0-3,-1 0 4,-17 0-3,0 0 2,18 0-2,-36 0 1,18 0-1,35 0 2,-17 0-1,17 0-1,35 0 1,-34 0 2,-1 0-3,0 0 1,0 0-1,0 0 2,0 0 0,18 0-2,-17 0 2,-1 0-3,-18 0 5,18 0-5,-35 0 4,18 0-4,17 0 4,-35 0-5,18 0 6,-18 0-5,35 0 4,-18 0-4,18 0 1,-35 0 2,36 0-1,-37 0 0,19 0 0,0 0 5,-18 0-11,-1 0 7,19 0-2,-36 0 1,18 0-1,0 0 2,-18 0-1,18 0 2,18 0-4,-18 0 4,0 0-4,35 0 5,18 0-6,-18 0 5,35 0-4,-17 0 3,18 0-2,-36 0 2,71 0-2,-71 0 2,35 0-1,18-35 0,-17 35-1,-1 0 1,1 0 0,-1 0 1,-17 0-1,-18 0 0,36 0 0,-36 0 0,18 0 1,0 0-2,-18 0 2,18 0-2,-36-18 3,54 0-5,-89 18 6,53-17-6,-35 17 6,18 0-6,-1-36 5,18 36-3,-17 0 2,35 0-3,-18 0 7,35 0-10,-34 0 8,-1-17-6,18 17 3,-53-18 0,17 18 0,-35-18 1,18 18-2,-35 0 1,35 0 1,-35 0-1,-1-17 0,18 17 18</inkml:trace>
    </iact:actionData>
  </iact:action>
  <iact:action type="add" startTime="250121">
    <iact:property name="dataType"/>
    <iact:actionData xml:id="d26">
      <inkml:trace xmlns:inkml="http://www.w3.org/2003/InkML" xml:id="stk26" contextRef="#ctx0" brushRef="#br0">2787 10460 0,'-18'0'6,"1"0"2,-1 0 2,-17 0-3,17 0 1,0 0 0,-17 0 16,18 0-16,-1 0-1,0 0 2,1 0 0,17 17 96,35-17-97,53 0 0,53 18-1,-17 0 0,52-18 2,36 17-1,-36-17 0,71 0-1,-18 0 1,-35 0 1,18 0-1,-53 0 0,-71 0 0,0 0-1,-17 0 3,-36 0-3,0 0 3,-17 0-5,0 0 13,-1 0 22,1 0-32,35 0 0,-18 0-2,0 0 5,1 0-6,34 0 2,-35 0 2,1 0-1,52 0 2,0 53-3,36-53 2,-1 18-3,1-18 3,-1 18-2,-35-18 2,0 0-2,-17 0 3,-36 0-4,1 0 10</inkml:trace>
    </iact:actionData>
  </iact:action>
  <iact:action type="add" startTime="263624">
    <iact:property name="dataType"/>
    <iact:actionData xml:id="d27">
      <inkml:trace xmlns:inkml="http://www.w3.org/2003/InkML" xml:id="stk27" contextRef="#ctx0" brushRef="#br0">2505 16034 0,'88'0'170,"-18"0"-164,19 0 2,-19 0-1,1 0 1,-18 0 0,35 0 1,-18 0-2,-17 0 2,-35 0-2,0 0 4,-1 0-7,19 0 7,-19 0-5,18 0 10,-17 0-7,0 0-2,-1 0 1,19 0-1,-1 0 2,0 0-2,-17 0 2,35 0-1,17 0 2,19 0-1,-1 0-4,0 0 2,0 0 1,36 0 0,-36 0-1,-18 0 4,19 0-5,-54 0 3,0 0-2,0 0 3,-17 0-4,0 0 10,-1 0-5,1 0 2,0 0 11,-1 0 17,1 0-33,17 0 0,-17 0-1,35 0 10,-36 0-10,1 0 3,17 0-3</inkml:trace>
    </iact:actionData>
  </iact:action>
  <iact:action type="add" startTime="266746">
    <iact:property name="dataType"/>
    <iact:actionData xml:id="d28">
      <inkml:trace xmlns:inkml="http://www.w3.org/2003/InkML" xml:id="stk28" contextRef="#ctx0" brushRef="#br0">6985 15769 0,'18'0'102,"52"0"-93,18 0-1,36 18 1,-18-1-3,-18 1 3,35-18-2,-34 53 2,69-53-3,-70 18 6,36-1-8,-36-17 7,36 18-6,-19-18 8,1 0-10,53 0 6,-71 0-1,53 0-1,-17 0 2,-36 0-1,71 0 1,-71 0-2,35 0 1,-34 0 0,-36 0 0,35 0 0,-35 0 2,0 0-3,-36 0 1,18 0-1,-17 0 3,0 0 12,35 0 316,-36 0-330,36 0-1,0-35 2,-18 17-3,36 0 4,-18 18-3,0-17-2,17-1 4,-52 0 7</inkml:trace>
    </iact:actionData>
  </iact:action>
  <iact:action type="add" startTime="270202">
    <iact:property name="dataType"/>
    <iact:actionData xml:id="d29">
      <inkml:trace xmlns:inkml="http://www.w3.org/2003/InkML" xml:id="stk29" contextRef="#ctx0" brushRef="#br0">15363 15822 0,'18'0'18,"0"0"-14,-1 0 5,1 0-1,0 0 7,17-18 4,-17 1-12,17 17 0,0 0 0,18 0 1,18 0 1,-18 0 0,-1 0-3,37 0 4,16 0-3,-52 0 2,71 0-2,-18 0 3,17 0-4,-35 0 4,36 0-4,-36 0 4,0 0-3,18 0 2,-71 0-3,36 0 3,-1 0-1,-52 0-1,53 0 1,-18 0 1,-18 0-1,18 0 0,17 0 0,18 0-1,-35 0 1,0 0 1,36 0 0,-19 0-3,18 0 3,0 0-1,1 0 1,-1 0-2,-35 0 1,17 0-2,19 0 4,-1 0-4,0 0 5,0 0-6,0 0 5,18 0-4,-18 0 3,1 0-2,-1 0 1,35 0 0,18 0 0,-17 0 1,-1 0-2,-35 0 2,89 0-1,-89-18 0,18 18-1,-18 0 2,0 0-2,0 0 2,-17 0-1,17 0 1,-53 0-3,54 0 4,16 0-3,-16 0 4,-1-17-6,35-19 6,-52 36-6,17-17 5,18-19-3,-18 36 0,0-17 1,36 17 0,-54-36 0,19 36 1,16-17 0,-16-1-1,-19 18-1,18-18 0,-17 18 2,17 0 0,-35-35-2,35 18 0,-53 17 3,54 0-3,-19-18 0,54 18 0,52 0 4,-35 0-5,36 0 4,17 0-5,0 0 5,35 0-3,-17 0 1,17 0-1,-17 0 2,-36 0-1,0 0-1,-17 0 1,17 0 0,-87 0 1,17 0 0,-36 0-2,1 0 1,-18 0 1,-18 0-2,-18 18 2</inkml:trace>
    </iact:actionData>
  </iact:action>
  <iact:action type="add" startTime="272805">
    <iact:property name="dataType"/>
    <iact:actionData xml:id="d30">
      <inkml:trace xmlns:inkml="http://www.w3.org/2003/InkML" xml:id="stk30" contextRef="#ctx0" brushRef="#br0">4833 17551 0,'0'-18'77,"18"18"-68,52 0 1,18 0-3,54 0 1,69 35-3,-34-35 5,70 0-4,-18 0 4,0 0-4,0 0 3,18 0-1,-70 0 0,-1 0 0,-70 0 0,0 0 0,-53 0 0,17 0 0,-52 0 0,0 0 0,-1 0 17,1 0-17,0 0 98,-1 0-92,1 0-5,-1 0 5,1 0 1,17 0 17,-17 0-22</inkml:trace>
    </iact:actionData>
  </iact:action>
  <iact:action type="add" startTime="274013">
    <iact:property name="dataType"/>
    <iact:actionData xml:id="d31">
      <inkml:trace xmlns:inkml="http://www.w3.org/2003/InkML" xml:id="stk31" contextRef="#ctx0" brushRef="#br0">9560 17198 0,'0'18'146,"71"-18"-140,35 52 0,35-16 4,53 34-4,0-52 4,53 0-4,-36 17 4,1 0-4,-18 0 2,-70-35 0,-1 0 0,-52 0 0,-18 0 0,-36 0 0,1 0 129,-1 0-128,1 0-2,0 0 2,-1 0-1,1 0-3</inkml:trace>
    </iact:actionData>
  </iact:action>
  <iact:action type="add" startTime="279680">
    <iact:property name="dataType"/>
    <iact:actionData xml:id="d32">
      <inkml:trace xmlns:inkml="http://www.w3.org/2003/InkML" xml:id="stk32" contextRef="#ctx0" brushRef="#br0">13988 17268 0,'247'0'4,"17"0"5,-35 18 0,89-18-3,-53 53 5,-1-53-4,54 0 0,-54 0 1,-17 0 0,18 0 0,17 0 0,-53 0 2,18 0-3,-70 0 1,17 0-1,17 0 2,-70 0-2,36 0 2,-54 0-2,1 0 3,17 0-4,-18 0 4,1 0-3,-1 0 1,18 18 0,-17-1 0,-1-17-1,1 0 1,52 0 0,-52 0 2,-19 0-2,54 0-2,-35 0 2,-18 0 1,-1 0-1,-16 0-1,34 0 2,-35 0-1,53 0 0,-52 0-1,34 0 3,0 0-4,54 0 4,-36 0-3,-18 0 3,54 0-4,-1 0 4,36 0-5,-71 0 5,35 0-4,1 0 3,-18 0-3,35 0 3,-71 0-2,53 0 3,-34 0-1,52 0-3,-89 0 2,72 0-1,-18 0 3,35 0-2,-36 0 0,19 0-1,-54 0 2,54 0-1,-72 0 1,54 0-2,-18 0 2,18 0-2,17 0 2,1 0-3,-1 0 5,53 0-4,-52 0 1,-1 0-2,54 0 3,-19 0-2,-34 0 1,-1 0 0,-53 0 0,54 0 1,-54 0-1,-34 18 0,-1-18-1,35 0 1,54 53 1,-19-53-1,19 0 0,52 0 0,-17 0 0,-18 0 1,70 0-2,-17 0 2,18 0-4,-18 0 6,17 0-4,36 0 2,-35 0-4,-71 0 6,-35 0-5,17 0 4,-35 0-4,-17 0 3,-36 0-2,-18 0 5,-17 0-8,-17 0 5,-1 0-1,-18 0 0,-17-18 0,18 18 79,17 0-67,-70 0 106,-18 0-118,-17 18-1,-1 17 0,0-17 2</inkml:trace>
    </iact:actionData>
  </iact:action>
  <iact:action type="add" startTime="282434">
    <iact:property name="dataType"/>
    <iact:actionData xml:id="d33">
      <inkml:trace xmlns:inkml="http://www.w3.org/2003/InkML" xml:id="stk33" contextRef="#ctx0" brushRef="#br0">13723 18715 0,'18'0'109,"-1"0"-99,36 0-2,18 0-1,-36 0 2,36 0-1,-1 0 0,18 0-2,1 0 5,-1 0-5,-18 0 4,19 0-5,-37 17 5,1-17-3,18 0 2,17 0-3,-17 0 3,17 0-1,-53 0 0,53 0-1,-17 0 1,17 0 1,-17 0-2,-1 0 2,-52 0-1,52 0 1,-34 0-2,17 0 1,-1 0 1,-16 0-1,-1 0-1,0 0 3,36 0-4,-18 0 9,-36 0-6,36 0-2,-17 0 4,17 0-4,17 0 1,-17 0-1,0 0 0,17 0 1,19 0 0,-54 0 0,36 0 1,-36 0-1,0 0 0,0 0 0,1 0-1,-19 0 3,1 0-2,0 0 0,17 0-2,-18 0 4,1 0-4,0 0 5,17 0-6,-17 0 7,-1 0-7,36 0 4,-35 0-3,17 0 3,18 0-2,-18 0 4,1 0-6,17 0 4,-36 0-2,54 0 2,-54 0 0,36 0-2,0 0 0,-35 0 3,35 0-1,-36 0-1,36 0 0,-17 0-2,-1 0 3,0 0-2,18 0 3,-35 0-5,52 0 6,-34 18-6,-1-18 6,0 0-6,18 0 6,18 0 4,-19 0-8,1 35 1,0-35-1,18 18 2,-18-18-1,0 0 0,17 18 0,1-18-1,-18 0 1,0 0 1,17 0-2,-35 0 1,18 0 2,36 0-4,-37 0 4,-16 0-5,34 0 6,1 0-5,17 0 4,-53 0-4,18 0 5,18 0-5,-36 0 5,18 0-7,0 0 6,0 0-4,-18 0 4,0 0-3,18 0 1,0 0 0,0 0 0,18 0 0,17 0 0,-53 0 1,53 0-1,-35 0-1,35 0 1,-17 0 1,0 0-1,-18 0 0,-1 0-1,19 0 2,-18 0-3,17 0 4,-17 0-4,-17 0 5,-1 0-6,0 0 6,-17 0-4,35 0 1,-36 0-1,36 0 9,-35 0 0,35 0-8,-35 0 0,17 0 1,0 0-1,18 0-1,-18 0 2,18 0-2,0-18 2,-18 18-2,36 0 2,-53-18-2,34 18 3,-34 0-4,53-17 10,-54 17 10,19 0-21,-19 0 12,19 0-8,-1 0 6,18 0-7,-36 0 1,19-36-2,-1 36 0,-17 0 1,17 0 1,-18-17 0,1 17-3,35 0 3,-35 0-1,35-18 0,-18 18 0,0 0 1,-17 0-2,-1-17 3,19 17-5,-19 0 6,19-18-5,-19 18 2,1 0-1,17 0 2,0-18-1,1 18 0,-19 0 0,54-17-1,-36 17 1,36-18 1,-1 18 0,1-35-2,-54 35 1,89-36 0,-53 36 8,0 0-8,-18 0 0,18 0 0,-35 0 0,35 0 1,0 0-3,0 0 5,17 0-5,18 0 4,-17 0-4,35 0 4,-18 0-5,18 0 6,-18 0-5,0 0 2,36 0 0,-71 0 0,35 0 0,18 0 0,-89 0 1,36 0-2,-35-17 0,17 17 2,-17 0-1,-1 0 0,36 0 8,-35 0 0,17 0-8,-17 0-2,35 0 4,-18 0-2,53 0 4,1 0-8,16 0 5,-16 0-3,-1 0 4,-18 0-3,-17 0 1,-18 0-1,18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1:57:29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65">
    <iact:property name="dataType"/>
    <iact:actionData xml:id="d0">
      <inkml:trace xmlns:inkml="http://www.w3.org/2003/InkML" xml:id="stk0" contextRef="#ctx0" brushRef="#br0">4304 2187 0,'18'0'40,"-1"0"-33,1 0 24,-1 0-23,19 0 0,-1 0 0,36 0 1,52-17-1,-35 17-1,89 0 1,-36 0 0,35 0 0,-17 0 1,-18 0-2,-18 0 3,-34 0-4,-19 0 4,-52 0-4,-1 0 4,19 0 12,-1 0 130,36 0-141,34 0-6,-16 0 5,52 0-3,17 0 2,-34 0-3,17 0 3,-88 0-2,-35 0 1,-1 0 0,1-18 0,-18-17 0,0-18 0,-106 17 1,-17 1-2,-89-35 2,124 70-2,-71-18 2,71 18-2,17 0 2,36 0-1,17 0 0</inkml:trace>
    </iact:actionData>
  </iact:action>
  <iact:action type="add" startTime="6419">
    <iact:property name="dataType"/>
    <iact:actionData xml:id="d1">
      <inkml:trace xmlns:inkml="http://www.w3.org/2003/InkML" xml:id="stk1" contextRef="#ctx0" brushRef="#br0">4886 3316 0,'0'-18'38,"-18"18"-30,1 18-2,-19 17 5,19-35-5,17 53 3,-36-17-2,19-36 4,17 17-5,-18 1 3,18-1-3,0 1 4,0 0-3,0-1 26,0 1 62,0 0-30,18-18-47,-1 0-12,54 0 9,-53-18-8,-1 0 2,19-17-2,-1-18 1,-17 18 0,-1 17 1,1-17 16,-1 70 143,-17-17-159,36 35-2,-36-18 1,0 0 0,17-17-1,-17 0 0,0-1 1,0 1 18,18 0 59,0-18-52,-1 0-9,1-18-16,0 18 8,-18-35-9,17 17 2,1 18-2,-1-18 3,19-17-3,-19 17 3,1 18-3,-18-17 1,53-36 8,-53 35 17,0 1 56,0-1-74,0 0-8,0 1 1,0-1 0,0-17 1,0 17 10,0 1 1,-18-1-11,1-17 23,17 17-26,-18 0 260</inkml:trace>
    </iact:actionData>
  </iact:action>
  <iact:action type="add" startTime="8493">
    <iact:property name="dataType"/>
    <iact:actionData xml:id="d2">
      <inkml:trace xmlns:inkml="http://www.w3.org/2003/InkML" xml:id="stk2" contextRef="#ctx0" brushRef="#br0">5539 3492 0,'0'36'59,"0"-19"-33,-18 1-4,18 0-5,-18-1-8,1 1 22,-1 0-7,18-1-15,0 1 30,0 0-14,18-18 79,17 0-65,-17 0 0,-1 0 27,1 0-51</inkml:trace>
    </iact:actionData>
  </iact:action>
  <iact:action type="add" startTime="9652">
    <iact:property name="dataType"/>
    <iact:actionData xml:id="d3">
      <inkml:trace xmlns:inkml="http://www.w3.org/2003/InkML" xml:id="stk3" contextRef="#ctx0" brushRef="#br0">5592 3351 0</inkml:trace>
    </iact:actionData>
  </iact:action>
  <iact:action type="add" startTime="37600">
    <iact:property name="dataType"/>
    <iact:actionData xml:id="d4">
      <inkml:trace xmlns:inkml="http://www.w3.org/2003/InkML" xml:id="stk4" contextRef="#ctx0" brushRef="#br0">21713 2399 0,'18'0'29,"70"0"-20,-17 0-2,35 0 5,17-18-7,-35 18 2,1 0 1,34 0 0,0 0 0,107 0 1,-19 0-1,-69 0 0,105 0 1,-18 0-1,0 0 0,18 0-1,-53 0 2,-18 0-2,1 0 3,-18 0-5,-18 0 6,-18 0-5,54 0 5,-54 0-6,53 0 4,-34 0-2,34 0 2,-17 0-2,-53 0 4,52 0-6,-52 0 3,18 0 0,-36 0 0,35 0 0,36 0 0,-53 0 1,53 0-2,17 0 2,-35 0-2,35 0 2,-17 0-2,18 0 2,-72 0-2,19 0 3,-36 0-4,-17 0 4,-18-17-4,-36 17 3,1 0 7,17 0-10,0 0 11,18 0-9,0 0-1,0 0 4,18 0-6,-1 0 3,1 0 0,-18 0 1,0 0 0,-36 0 6,36 0 66,18 0-73,17 0 3,-35 0-7,35 0 5,-35 0-2,18 0 1,-71-18 0</inkml:trace>
    </iact:actionData>
  </iact:action>
  <iact:action type="add" startTime="71457">
    <iact:property name="dataType"/>
    <iact:actionData xml:id="d5">
      <inkml:trace xmlns:inkml="http://www.w3.org/2003/InkML" xml:id="stk5" contextRef="#ctx0" brushRef="#br0">4604 4180 0,'88'0'318,"71"0"-309,-18 0-2,35 0 1,-17 0 0,17 0 2,-35 0-4,-17 0 2,-36 0-1,-17 0 3,-18 0-5,-18 0 4,0 0-1</inkml:trace>
    </iact:actionData>
  </iact:action>
  <iact:action type="add" startTime="77963">
    <iact:property name="dataType"/>
    <iact:actionData xml:id="d6">
      <inkml:trace xmlns:inkml="http://www.w3.org/2003/InkML" xml:id="stk6" contextRef="#ctx0" brushRef="#br0">28293 7673 0,'17'0'62,"72"0"-53,-1 18-1,0-18 0,53 52 0,-53-52 0,53 18 0,-17-18 0,-36 0 0,-17 0 0,-18 0 0,-36 0 1,1 0 23,17 0 0,-17 0-22,35 18-4,17-18 2,-17 17-1,18-17 0,-18 0 1,17 36 2,-52-36 5</inkml:trace>
    </iact:actionData>
  </iact:action>
  <iact:action type="add" startTime="81068">
    <iact:property name="dataType"/>
    <iact:actionData xml:id="d7">
      <inkml:trace xmlns:inkml="http://www.w3.org/2003/InkML" xml:id="stk7" contextRef="#ctx0" brushRef="#br0">10283 2522 0,'-35'0'61,"18"0"-36,-1 0-18,0 0 26,1 18 27,-1-18-32,-17 0-1</inkml:trace>
    </iact:actionData>
  </iact:action>
  <iact:action type="add" startTime="82326">
    <iact:property name="dataType"/>
    <iact:actionData xml:id="d8">
      <inkml:trace xmlns:inkml="http://www.w3.org/2003/InkML" xml:id="stk8" contextRef="#ctx0" brushRef="#br0">12118 3528 0,'0'17'4,"-35"-17"6,-36 0-3,18 0 8,36 0-4,-54 0-6,36 0 4,-1 0-1,1 0 1,-35 0-2,52 0 1,0 0 1,-17 0-2,0-17 1,-1 17 0,1-18 1,-35 0 0,52 1-1,-17-1-2,-18 18 4,18-17 6,17 17-10,0-18 5,1 0-6,-1 18 12,18-17 1,0-1-11,-35-35 9,35 0-1,0 18-8,0 0 2,0-1-2,0 1 2,0 17-1,0 1 0,0-36 0,0 35 0,53-17 1,-36 17-2,-17 1 2,53-1-3,0 0 9,-35 1-5,-1 17-2,36-18 2,-35 18-5,52 0 6,-17 0-5,-17-18 2,17 18-1,-18 0 0,18 0 2,0 0-1,-18 0 1,-17 0 0,-1 0-2,1 0 9,0 0-9,-1 0 2,36 36-1,18-1 1,-36-17-3,71 52 3,-53-52-2,17 17 2,-17-17-2,-18-1 3,-17 1-3,0-18 18,-18 18-3,0-1-4,0 1-11,0 0 1,0 17-1,0 18 9,-36-18-6,-34 18-3,-1-18 1,-35 18 0,36-18 0,-18-17-1,17 17 2,18-17-2,18-18 3,17 0 85</inkml:trace>
    </iact:actionData>
  </iact:action>
  <iact:action type="add" startTime="91857">
    <iact:property name="dataType"/>
    <iact:actionData xml:id="d9">
      <inkml:trace xmlns:inkml="http://www.w3.org/2003/InkML" xml:id="stk9" contextRef="#ctx0" brushRef="#br0">12912 9437 0,'0'-18'65,"17"1"-50,71 17-4,1 0-6,-1 0 1,35-36 3,1 36-1,52-17 0,-35-1-1,71-35 2,-53 53-2,17-18 3,-52 18-4,34-35 4,-52 35-4,-18 0 4,-35-35-4,0 17 5,-35 18-5</inkml:trace>
    </iact:actionData>
  </iact:action>
  <iact:action type="add" startTime="94427">
    <iact:property name="dataType"/>
    <iact:actionData xml:id="d10">
      <inkml:trace xmlns:inkml="http://www.w3.org/2003/InkML" xml:id="stk10" contextRef="#ctx0" brushRef="#br0">26035 9225 0,'53'0'71,"53"0"-63,52 0 0,-16 0-1,34 0 0,36 0 2,-36 0-2,-35 0 3,-17 0-3,-36 0 2,0 0-3,-35 0 5,-18 0-6,-17 0 6</inkml:trace>
    </iact:actionData>
  </iact:action>
  <iact:action type="add" startTime="95794">
    <iact:property name="dataType"/>
    <iact:actionData xml:id="d11">
      <inkml:trace xmlns:inkml="http://www.w3.org/2003/InkML" xml:id="stk11" contextRef="#ctx0" brushRef="#br0">19032 9207 0,'36'-17'79,"34"17"-71,18-18 2,36 18-4,-1 0 2,89 0-1,-18 0 3,18 0-3,17 0 3,36 0-1,-18-53-3,-18 0 2,18 36-1,-53-36 3,-35 53-3,-18 0 1,17 0 0,-52 0 1,0 0-2,-53 0 3,0 0-5,17 0 5,1 0-4,-18 0 6,35 0-5,-35 0 0,35 0 1,53 0 0,-52 0-1,-19 0 1,1 0-1,-1 0 1,-35 0 0,1 0 1,-19 0-2,19 0 2,-19 0-2,19 0 2,-19 0-2,1 0 2,0 0-2,17 0 0,-18 0 10,19 0-8</inkml:trace>
    </iact:actionData>
  </iact:action>
  <iact:action type="add" startTime="109667">
    <iact:property name="dataType"/>
    <iact:actionData xml:id="d12">
      <inkml:trace xmlns:inkml="http://www.w3.org/2003/InkML" xml:id="stk12" contextRef="#ctx0" brushRef="#br0">21008 12894 0,'18'0'60,"-1"0"-51,18 0-1,-17 0-1,-18 18 2,35-18 0,-17 0-1,35 17 0,-18 1 0,-17-18-1,17 0 2,18 0-2,0 18 3,-18-18-4,36 17 4,-18-17-4,17 35 4,1-17-2,-36 0 0,36-1-1,-1-17 1,1 0-1,-36 36 1,18-36 1,18 17-2,-54-17 2,54 0-1,-1 0 0,-17 0 0,0 0 0,18 0 0,17 0 1,-35 0-2,0 0 2,17 0-2,1 0 2,-36 0-3,0 0 5,18 0-6,-17 0 6,-19 0-7,54 18 6,-18-18-3,-18 0 2,35 0-2,19 0 3,-1 18-4,-18-18 2,19 0 0,-19 0 0,-17 0 0,0 0 0,35 0 1,-17 0-2,-1 0 1,-34 0 1,34 0-1,18 0-1,-17 0 2,-1 0-2,-34 0 4,52 0-5,-18 0 3,1 0-3,0 0 4,-36 0-4,35 0 5,1 0-6,-18 0 5,0 0-3,17 0 1,19 0-1,-1 0 1,0 0 1,0 0-1,0 0 1,18 0-2,-18 0 1,-35 0 0,18 0 0,17 0 2,-35 0-3,18 0 0,-36 0 2,53 0-2,-53 0 3,36 0-5,-18 0 4,0 0-2,17 0 3,-35 0-4,36 0 4,-18 0-4,18 0 1,17 0 2,-35 0-1,35 0 1,0 0-2,-17 0 1,17 0 1,-18 0-2,19 0 2,-1 0-2,53 0 2,-18 0-1,-35 0-1,18 0 2,-17 0-1,-1 0-1,0 0 2,35 0 0,-87 0-2,52 0 3,-35 0-5,35 0 4,-17 0-2,17 0 4,-18 0-5,18 0 3,1 0-3,-19 0 4,18 0-4,1-36 3,-1 36-1,35 0 0,-52 0 0,35-35 0,-1 35 0,1 0 0,0 0 0,-18 0 0,36-18 1,-36 18-2,35 0 1,-52-17-1,17-19 3,0 36-4,18 0 4,-53 0-3,35 0 2,18-17-3,-18 17 3,1 0-2,34 0 1,-35 0 0,53 0 1,-52 0-2,16 0 2,-16 0-1,-19-18-1,-17 18 1,18-17 1,-18-19-1,-36 36 0,1-17 8</inkml:trace>
    </iact:actionData>
  </iact:action>
  <iact:action type="add" startTime="112426">
    <iact:property name="dataType"/>
    <iact:actionData xml:id="d13">
      <inkml:trace xmlns:inkml="http://www.w3.org/2003/InkML" xml:id="stk13" contextRef="#ctx0" brushRef="#br0">21943 13511 0,'-18'0'79,"18"18"-62,0 17-8,-35-17-3,35 0 3,0 17-1,-18-18 0,18 36-1,0-35 2,0 0-2,0-1 2,0 1-1,0 0-1,0-1 99,18-17-98,17 0 0,-17 0-2,-1 0 4,1 0-4,17-35 4,-35 17 8,18 18 11,0 0 149,-1 0-155,1 0-17,0 0 101,-1 0-100,1 0 0,-1 0 2,19 0-2,-19 0 2,19-35-2,-19 17 2,1 1-2,0-1 2,-18 0-2,17 1 4,1-18 2,-18 17-6,0 0 58,0 1-16,-18-1-33,1 18 71,-1 0-71,0-18 1,1 18-9</inkml:trace>
    </iact:actionData>
  </iact:action>
  <iact:action type="add" startTime="113997">
    <iact:property name="dataType"/>
    <iact:actionData xml:id="d14">
      <inkml:trace xmlns:inkml="http://www.w3.org/2003/InkML" xml:id="stk14" contextRef="#ctx0" brushRef="#br0">22472 13635 0,'0'17'37,"-18"1"-13,1 0-16,-19-1 8,36 1-8,0 0-1,0-1 3,-17 19-4,17-19 11,0 19-2,0-19-5,0 1 7,0 17-2,0-17 16,17-18-7,1 0-14,0 0-4,-1 0 12,1 0-1</inkml:trace>
    </iact:actionData>
  </iact:action>
  <iact:action type="add" startTime="114820">
    <iact:property name="dataType"/>
    <iact:actionData xml:id="d15">
      <inkml:trace xmlns:inkml="http://www.w3.org/2003/InkML" xml:id="stk15" contextRef="#ctx0" brushRef="#br0">22507 13529 0</inkml:trace>
    </iact:actionData>
  </iact:action>
  <iact:action type="add" startTime="115301">
    <iact:property name="dataType"/>
    <iact:actionData xml:id="d16">
      <inkml:trace xmlns:inkml="http://www.w3.org/2003/InkML" xml:id="stk16" contextRef="#ctx0" brushRef="#br0">22842 13547 0,'0'-18'26,"-17"18"-7,-1 0-11,0 18 0,18-1 0,0 1 0,-35 52 1,35-52-2,-17 35 1,17-35 1,0 17-1,-18 0 8,18-17-9,0 0 27,18 17-17,-1-18-1,18 1-11,-17-18 3,35 0 0,-35 0 1,-1 0 23</inkml:trace>
    </iact:actionData>
  </iact:action>
  <iact:action type="add" startTime="116182">
    <iact:property name="dataType"/>
    <iact:actionData xml:id="d17">
      <inkml:trace xmlns:inkml="http://www.w3.org/2003/InkML" xml:id="stk17" contextRef="#ctx0" brushRef="#br0">23107 13652 0,'0'36'142,"0"-19"-127,0 19 9,18-36 73,-1 0-89,36 0 7,-18-18-7,1-17 0,-19 17 2,1 0-3,17 1 3,-35-1 6,18 1-9,-18 34 191,0 1-188,0 17-5,0 0 5,0 1-4,0-19 4,0 1-3,0 35 2,0-35-2,0-1 2,0 1-2,0 17 1,0 0 8,0-17-8,0 0 16,0-1-8,0 1 0,0 0 11,-18-1-13,1-17 3,-1 0-2,0 0 16,1 0-8,17-17-14,-18-1-2,0 18 11,18-35-2,0 17 8,18 0-15,17 1 15,1 17-16,-1 0-2,0 0 4,53 0-5,-52 0 7,-1 0-7,-17 0 3</inkml:trace>
    </iact:actionData>
  </iact:action>
  <iact:action type="add" startTime="117910">
    <iact:property name="dataType"/>
    <iact:actionData xml:id="d18">
      <inkml:trace xmlns:inkml="http://www.w3.org/2003/InkML" xml:id="stk18" contextRef="#ctx0" brushRef="#br0">23707 13423 0,'0'-17'60,"17"17"-27,1 17-25,0 1 1,-18-1 8,0 1-11,17 17 3,-17-17 7,0 0 3,0-1-12,0 1 1,0 17-2,0-17 4,0-1 4,0 19-7,0-19 58,0 1-48,0 0-10,-17-18 56,-1 17-52,18 1 3,-18-18 2,1 18 8,-1 17 65</inkml:trace>
    </iact:actionData>
  </iact:action>
  <iact:action type="add" startTime="121376">
    <iact:property name="dataType"/>
    <iact:actionData xml:id="d19">
      <inkml:trace xmlns:inkml="http://www.w3.org/2003/InkML" xml:id="stk19" contextRef="#ctx0" brushRef="#br0">32262 13088 0,'35'18'166,"141"-1"-158,-88-17-1,18 18 3,18-18-4,-18 0 5,-1 0-6,-16 0 5,-54 0-2,0 0-1,0 0 1,-17 0 1,0 0 7,-1 0 0,1 0-8,0 0-1,17 0 2,18 0 0,17 0-2,-17 0 0,0 0 1,-18 0 0</inkml:trace>
    </iact:actionData>
  </iact:action>
  <iact:action type="add" startTime="137975">
    <iact:property name="dataType"/>
    <iact:actionData xml:id="d20">
      <inkml:trace xmlns:inkml="http://www.w3.org/2003/InkML" xml:id="stk20" contextRef="#ctx0" brushRef="#br0">30921 15540 0</inkml:trace>
    </iact:actionData>
  </iact:action>
  <iact:action type="add" startTime="139809">
    <iact:property name="dataType"/>
    <iact:actionData xml:id="d21">
      <inkml:trace xmlns:inkml="http://www.w3.org/2003/InkML" xml:id="stk21" contextRef="#ctx0" brushRef="#br0">26282 15275 0,'18'0'116,"17"0"-98,-18 0-11,1 0 0,17 0 3,-17 0-2,0 0 1,17 0-2,-17 0 2,35 0-2,-36 0 8,1 0-6,-1 0 14,19 0 332,17 0-347,-18 0-1,35 18 1,-17-18-1,-17 0 1,52 0 0,-35 0 0,17 18-1,-34-18 2,-1 0-2,-17 0 1,-1 0 1,1 0 9,-1 0-12,19 0 10,-1 0-8,-17 17 0,35-17-1,-18 0 1,0 35 1,-17-35-3,17 0 5,0 0-5,-17 0 4,0 0-5,-1 0 6,18 0-4,18 0 10,-35 0-9,53 0-1,-18 0 2,-1 0-3,1 0 2,18 0 0,-1 0 2,-52 0-4,35 0 2,0 0 1,-18 0-1,36 0 0,-18 0 0,-18 0 0,36 0-1,-36 0 3,35 0-4,-17 0 4,0 0-3,18 0 3,-18 0-5,0 0 5,17 0-4,-35 0 4,36 0-4,-36 0 4,18 0-4,18 0 8,-18 0-12,17 0 7,-17 0-2,35 0 2,-35 0 0,35 0-2,-17 0 1,17 0-1,0 0 2,-17 0-2,17 0 2,-17 0-2,-18 0 1,-1 0 0,19 0 1,0 0-1,-18 0 1,-1 0-2,19-17 2,0 17-3,-19 0 3,1-18-2,0 18 3,-35 0-4,52-35 3,-17 35 0,0 0-2,-17 0 0,34 0 1,-17 0 0,0 0 1,18 0-1,17-18-1,-53 18 2,18-17-2,0 17 2,-36 0-2,19 0 3,-19 0-3,1 0 2,17 0-2,18 0 3,0 0-4,0 0 3,0 0-3,35 0 3,-17 0-1,17 0 1,-18-36-1,-17 36-2,-35 0 2,0 0 1,17-17-2,-17 17 92,-1 0-84,1 0 1,17 0-2,0 0 2,1 0 1,-19 0-1</inkml:trace>
    </iact:actionData>
  </iact:action>
  <iact:action type="add" startTime="142449">
    <iact:property name="dataType"/>
    <iact:actionData xml:id="d22">
      <inkml:trace xmlns:inkml="http://www.w3.org/2003/InkML" xml:id="stk22" contextRef="#ctx0" brushRef="#br0">27940 15557 0,'0'-17'10,"-53"17"10,35 0-10,-17 0-4,0 0 3,0 0-1,17 0-1,0 0 1,-35 0 0,18 0 1,-35 0-1,34 17 0,-34-17-1,17 0 2,0 0-2,-18 0 2,36 0-2,0 0 3,-18 0-4,18 0 5,-18-35 5,17 0-10,19 17 4,17-17-4,-18-18 3,-35 0-2,36 18 1,-1-18-1,-17 0 4,17 18-6,0 35 4,18-53-1,0 35 0,-35-35 0,17 0 0,18 36 0,-17-36 0,17 35 0,0-17-1,0 17 3,0-35 6,0 36-10,0-1 3,0 0-2,17-17 1,-17 18 0,18-19 1,17 19-2,1-19 2,-1 1-2,-17 17 2,52 1-2,-35-1 1,36 1 0,-53 17 0,35-18 0,17 18 0,-35 0 1,18 0-1,35 0 0,-17 0 0,17 0 0,0 0-1,1 0 2,-36 0-2,35 0 3,-53 0-4,-17 0 5,-1 0 43,19 18-46,-1 17-1,-35-18 3,17 19-4,1 34 3,0-17-1,-1 0 0,1 18 0,-18-1 0,0 18 0,0-17 0,0-36 0,0 1 0,0-1 0,-18-18-2,1 19 3,-1-19-1,18 1 2,-18-18-5,1 0 6,-1 0-5,1 18 4,-1-18-4,0 17 3,1-17 8,-1 0-10,-17 18 0,17-18 18,0 18 15,1-18-16,-1 0-17,1 0 3</inkml:trace>
    </iact:actionData>
  </iact:action>
  <iact:action type="add" startTime="144466">
    <iact:property name="dataType"/>
    <iact:actionData xml:id="d23">
      <inkml:trace xmlns:inkml="http://www.w3.org/2003/InkML" xml:id="stk23" contextRef="#ctx0" brushRef="#br0">25806 14252 0,'-18'0'64</inkml:trace>
    </iact:actionData>
  </iact:action>
  <iact:action type="add" startTime="156423">
    <iact:property name="dataType"/>
    <iact:actionData xml:id="d24">
      <inkml:trace xmlns:inkml="http://www.w3.org/2003/InkML" xml:id="stk24" contextRef="#ctx0" brushRef="#br0">26264 15469 0,'-17'0'126,"-1"0"-116,0 0-1,1 0-1,-19 0-1,1-53 1,18 36 0,-19-19-2,1 1 4,-18-35-4,35 34 4,-52-34-4,35 35 10,-1-18-6,19 17-4,17-17 11,0 36-10,-18-36 1,18 18 1,0-18-1,0 17-1,-35-34 2,35 17 10,0 35-4,0 1-9,0-1 3,0 0-2,0-17 2,0 0-2,0 0 3,17-18-5,19-18 6,-19 53-6,19-52 5,17-18-4,-18 35 4,0-35-3,0 35 1,54-36-1,-89 72 1,35-36 1,0 18-1,0-1-1,1-17 2,-1 0-1,0 36 0,-17-1 0,17-17 1,0 17-2,36-17 1,-18 17 1,-18 1-3,53-1 4,36-52-3,-54 34 3,36 19-4,0-54 5,18 36-7,-1-36 7,-17 36-6,53 0 4,-36-1-1,-35 19 0,71-54 0,-88 71 0,17-17 0,0 17 0,-18-18 0,19 18 0,-19-18 0,18 18 2,-35-17-3,-17 17 1,34 0 0,-35 0-2,36-18 4,-36 18-3,18 0 3,35 0-4,1 0 3,34 0-3,-35 0 5,71 0-6,-53 0 5,53 0-3,-36 18 1,18-1-1,18 1 1,53 17 1,-89 0-2,89 1 2,-36-19-1,36 1 1,-36 35-2,71-18 1,-35 18 0,-1-35 0,-17 17-1,-35-17 3,-18-18-4,18 35 4,0 0-4,17 1 5,18 34-5,-53-52 4,53 52-5,-52-34 5,-1-1-4,-53 0 4,-18-17-4,-52-18 4,-18 17-4,0 19 27,0-1-17,0 36 1,0-36-16,0 0 4,0 36 4,0-36-1,0 0 0,0 36 0,0-36 1,0 0-3,0 18 5,0 18-6,0-18 6,0 0-6,-18 0 5,-17 35-4,-18 18 3,18-36-2,0-35 3,-18 18-1,-18 0-3,-17 0 2,17-18 0,18 1 0,-17-1 0,-18 36 0,35-36 1,0-18-2,-18 19 0,18-36 2,36 17-1,-54 1 1,18 17-1,18-17 0,17-18-2,-35 18 4,-17-1-4,35-17 4,-54 35-4,19-17 5,-1 0-5,36-1 4,-35-17-4,-1 36 2,0-19 1,18-17-2,18 0 1,18 18 0,-19-18 1,19 0-2,-1 0 1,-17 0 15,17 0-6,0 0 39,-17 0-32,18 0 73,-1 0-64,0 0-10,1 0-6,-1 0 7,-35 0-8,18-18-10,0 18 3,-54-17-3,-17 17 5,18 0-5,-35 0 1,-18 0 3,0 0-4,17 0 3,-52 0-2,52 0 1,1 0 1,35 0 0,17 0-2,53 0 2,-17 0-2,17-18 33,18-17-23,0 17-2,0 0-8,0 1 10</inkml:trace>
    </iact:actionData>
  </iact:action>
  <iact:action type="add" startTime="160953">
    <iact:property name="dataType"/>
    <iact:actionData xml:id="d25">
      <inkml:trace xmlns:inkml="http://www.w3.org/2003/InkML" xml:id="stk25" contextRef="#ctx0" brushRef="#br0">3475 18186 0,'17'0'161,"54"0"-154,17 0 2,0 0-4,71 0 6,-53 0-5,17 0 4,54 0-4,-18 0 2,17 0 0,-35 0 1,36 0-3,-36 0 5,70 0-5,-34 0 2,34 0 0,-17 0 0,18 0 0,-36 0 0,1 0 1,-1 0-2,-52 0 2,-1 0-1,-35 0 1,-35 0-2,-17 0 2,-1 0-3,-18 0 2,1 0 49,0 0-35,-1 0-13,1 0 9,0 0-12,-1 0 3,1 0-2,17 17 0,0 1 2,1 0-1,-1-18-1,0 0 2,1 0-1,-19 0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00:14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20">
    <iact:property name="dataType"/>
    <iact:actionData xml:id="d0">
      <inkml:trace xmlns:inkml="http://www.w3.org/2003/InkML" xml:id="stk0" contextRef="#ctx0" brushRef="#br0">1746 2910 0,'36'0'183,"-1"0"-172,18 0-7,35 0 7,0 0-5,0 0 4,-17 0-5,17 0 6,0 0-5,-35 0 3,35 0-1,-35 18-1,0-18 1,0 18 0,0-18 0,18 0 2,-36 35-3,106-35 1,-35 18 1,17-1-3,-17-17 3,18 0-1,-36 0 1,88 0-3,-17 18 2,0 35-1,-36-36 4,18-17-5,18 18 3,-18 0-3,-17 35 6,-19-53-8,37 17 10,-54-17-12,35 18 8,-17-18-4,-53 18 4,0-18-3,0 0 1,-36 0 8,36 17-7,-53 1 191,36-36-190,-1-17-4,-17 17 4,34-17-4,-16 0 3,-1-1-4,0 19 4,1-18-1,-1 35 0,-18-18 0,1 0 0,0 18 8,-1 0-9,-17-17 2</inkml:trace>
    </iact:actionData>
  </iact:action>
  <iact:action type="add" startTime="17900">
    <iact:property name="dataType"/>
    <iact:actionData xml:id="d1">
      <inkml:trace xmlns:inkml="http://www.w3.org/2003/InkML" xml:id="stk1" contextRef="#ctx0" brushRef="#br0">7620 3087 0,'18'0'23,"-1"0"-18,1-18 7,35 18 9,-36-17-13,36 17 8,-35 0-8,0 0 0,35 0 0,17-36 0,1 36 1,17 0-1,0 0 0,0 0-1,71 0 3,-36 0-3,19 0 2,-19 0-3,-17 0 4,17 0-4,-34 0 3,87 0-2,-53 0 2,-52 0-3,17 0 4,0 0-2,-17 0-1,-53 0 1,52 0 0,-35 0-1,1 0 2,-1 0 0,18 0-2,-35 0 9,17 0-6,-18-17-4,36 17 3,-35 0-2,0 0 2,35-18-2,17 0 3,-17 18-5,0 0 6,17 0-6,19 0 5,-19 0-4,18 0 5,-17-17-4,-18-1 1,53 0-1,-36-17 1,36-18 0,-53 36 7,18-1-7,-54-17 1,36 17-1,-35 18 0,-1 0 0,36 0 0,-17-18-1,-19 18 2,19 0-2,16-35 3,-16 35 7,17 0-11,-18 0 5,18 0-6,0 0 4,-18 0-2,36 0 2,17 0-1,0 0 2,0 0-5,18 0 3,-18 0 0,0 0 1,1 0-2,-19 0 1,-17 0 0,0 0 0,0 0 1,-35 0-2,34 0 2,-34 0-2,35 0 3,-18 0-5,1 0 5,69 0-5,-87 0 7,70 18-7,-17-18 6,17 0-5,0 17 2,18 19-1,-18-36 3,18 17-2,-18-17 0,0 18-2,1-18 3,16 18-2,-16-18 1,16 52 2,-52-52-3,18 0 1,-18 0-1,17 0 3,-17 0-2,-17 0-1,34 0 0,-17 0 2,35 0-1,-17 0 1,-1 0-3,1 0 6,17 0-7,-35 0 5,35 0-4,0 0 2,18 0 1,-18 0-1,-35 0 0,36 0 0,16 0 0,-52 0-1,0 0 1,35 0 0,-17 0 1,-18 0 1,17 0-4,-17 0 2,0 0 1,18-35-2,-53 35 0,34-35 0,1 17 3,-35 18-3,35-17 2,0 17-2,-36-18 3,54-17-5,-18 35 6,0-18-6,0 0 5,0 1-4,35-18 3,-53 35-2,18 0 1,18-18 1,-36 18-1,18-18-1,0-17 2,17 17-1,-17 18 0,-35-17 0,52-1 0,-34 18 0,17 0 0,0-35 1,-1 35-2,19 0 3,-36 0-4,36 0 4,-18 0-4,35 0 3,0 0-1,36 0 0,17 0-2,-18 0 4,36 35-2,-18-35-1,0 0 1,-17 0 2,-36 0-4,18 0 5,-18 0-5,-35 0 2,-36 0 1,19 0-2,-19 0 48,1 0-47,17 0 0,36 0 0,-18 0 2,0 0-5,35 0 6,-18 0-6,1-18 4,17 18-2,-35 0 2,0-17-2,-35 17 1,35 0 1,-36 0-1,18 0 73,-17-18-72,0 18 25,17 0-29,-17 0 3,52 0 0,-35 0 0,18 0-1,0 0 2,-17 0-3,-19-17 4,1 17 198,17 0-200,53 35-1,-35-18 3,35 1-5,-52-18 6,52 0-5,18 0 3,-71 0-2,0 0 1,-17 0 0,0 18 249</inkml:trace>
    </iact:actionData>
  </iact:action>
  <iact:action type="add" startTime="31056">
    <iact:property name="dataType"/>
    <iact:actionData xml:id="d2">
      <inkml:trace xmlns:inkml="http://www.w3.org/2003/InkML" xml:id="stk2" contextRef="#ctx0" brushRef="#br0">4392 4374 0,'35'0'160,"71"0"-152,106 0 1,-36 0-2,1 0 1,17 0-1,17 0 2,1 0-2,-36 0 2,-87 0-2,-1 0 3,-18 0-4,-52 0 3</inkml:trace>
    </iact:actionData>
  </iact:action>
  <iact:action type="add" startTime="32458">
    <iact:property name="dataType"/>
    <iact:actionData xml:id="d3">
      <inkml:trace xmlns:inkml="http://www.w3.org/2003/InkML" xml:id="stk3" contextRef="#ctx0" brushRef="#br0">7602 4427 0,'36'0'132,"17"0"-123,-1 0 0,-16 0-1,17 0-2,17 0 4,18 18-4,-17-18 5,-18 0-6,17 35 6,-17-35-6,36 18 5,-19-18-3,18 18 2,-17-18-3,-18 17 4,35-17-3,-53 35 2,53-35-2,-52 0 1,17 0 0,-36 0 2,19 0-5,-19 0 4,1 0 0,17 0-1,0 0 0,18 0-2,-17 0 4,16 0-3,19 0 1,17 0 0,-17 0 1,35 0-3,17 0 5,1 18-4,17-18 2,17 35-3,-34-17 3,-54-18-3,19 0 5,-54 0-4,0 0-1,18 0 2,-35 0 1,-1 0-1,1 0 2,0 0-5,-1 0 6,19 0-5,-1 0 2,18 0 1,-18 0-2,36 0 2,-1 0-3,-17 0 4,0 0-3,35 0 3,0 0-4,-17 0 3,17 0-2,-17 0 3,17 0-4,-70 0 3,52 0-2,1 0 2,-36 0-2,35-35 2,-34 35-2,-1-18 1,36 18 1,-71-18-1,53 18-1,17-17 12,-35 17-14,-35-18 4,36 18-2,-1 0 8,0 0 2,-35-17-2,18 17 171,-1-18-170,1 18-1,0 0 2,-1 0-9,19 0 32</inkml:trace>
    </iact:actionData>
  </iact:action>
  <iact:action type="add" startTime="50250">
    <iact:property name="dataType"/>
    <iact:actionData xml:id="d4">
      <inkml:trace xmlns:inkml="http://www.w3.org/2003/InkML" xml:id="stk4" contextRef="#ctx0" brushRef="#br0">11024 6209 0,'53'0'5,"-35"0"3,-1 0 0,54 0-1,0 0 2,-54 0-2,54 0 1,-1 0 0,-17 0 1,0 0 0,18 0 0,-1 0-3,-17 0 3,0 0-2,18 0 2,-18 0-2,17 0 3,-35 0-4,36 0 5,-18 0-6,17 0 6,1 0-6,-18 0 4,17 0-2,19 0 2,-1 0-2,-18 0 2,-17 0 0,18 0-2,17 0 1,-35 0 0,18 0 0,-19 0-1,72 0 2,-71 0-2,35 0 2,0 0-2,0 0 2,71 0-2,-124 0 3,107 0-3,-89 0 3,35 0-5,-35 0 6,17 0-6,1 0 6,17 0-6,-35 0 4,35 0-3,0 0 3,0 0-1,-17 0 4,17 0-8,0 0 4,1 0 1,34 0-2,-35 0 1,53 0 0,18 0 1,-53 0-2,70 0 2,-17 0-2,17 0 2,-34 0-1,34 0 1,-53 0-2,-52 0 3,17 0-4,-17 0 4,-54 0-4,36 0 4,-35 0-5,0 0 4,34 0-1,19 0 1,0 0-2,17 0 1,-35 0-1,70 0 2,1 0-1,-36 0 0,35 0 1,-34 0-2,-1 0 2,0 0-2,-18 0 2,-52 0-2,0 0 2,-1 0-3,1 0 148,0 0-131,17 0 9</inkml:trace>
    </iact:actionData>
  </iact:action>
  <iact:action type="add" startTime="54170">
    <iact:property name="dataType"/>
    <iact:actionData xml:id="d5">
      <inkml:trace xmlns:inkml="http://www.w3.org/2003/InkML" xml:id="stk5" contextRef="#ctx0" brushRef="#br0">21837 6050 0,'18'0'5,"-1"0"12,18 0-8,-17 0-2,35 0 3,18 0-4,-1 18 4,54-18-3,-19 0 1,54 0-1,18 0 1,-36 0 0,17 0 1,-16 0-2,16 0 1,-17 0 0,-52 0 0,52 0 0,17 0 0,-34 0 2,17 0-4,35 0 3,-17 0-1,35 0 1,18 0-2,17 0 3,36 0-4,-1 0 5,-34 0-6,-1 0 9,71 0-11,-36 0 6,-34 0-3,-1 0 3,18 0-2,-53 0 4,53 0-5,-106 0 1,18 0 2,-53 0-2,-53 0 1,17 0 0,-35 0 9,-17 0-9,0 0 7,17 0-8,36 0 3,-19 0-3,90 0 1,-54 0-1,18 0 3,-1 0-3,-16 0 3,-1 0-5,-53 0 5,18 0-2,0 0-1,-35 0 1,34 0-1,-34 0 2,35 0 7</inkml:trace>
    </iact:actionData>
  </iact:action>
  <iact:action type="add" startTime="70563">
    <iact:property name="dataType"/>
    <iact:actionData xml:id="d6">
      <inkml:trace xmlns:inkml="http://www.w3.org/2003/InkML" xml:id="stk6" contextRef="#ctx0" brushRef="#br0">5539 12047 0,'105'0'109,"19"0"-100,-1 0-1,18 0-1,1 0 1,34 0 1,-17 0-2,17 0 3,-52 0-4,-19 0 4,1 0-4,-53 0 4,18 0-4,-36 0 5,0 0 5,-17 0-11,0 0 37,17 0-36,-18 0 4,36 0-3,-35 0 1,35 18 0,-35-18 0,-1 0 0,19 0 0</inkml:trace>
    </iact:actionData>
  </iact:action>
  <iact:action type="add" startTime="72619">
    <iact:property name="dataType"/>
    <iact:actionData xml:id="d7">
      <inkml:trace xmlns:inkml="http://www.w3.org/2003/InkML" xml:id="stk7" contextRef="#ctx0" brushRef="#br0">10072 11730 0,'17'0'86,"54"17"-75,0 1-5,17-18 2,-18 0 0,36 0 1,-18 0-1,1 0-1,-1 0 0,18 0 3,-71 0-4,35 0 5,-17 0-6,-17 0 7,34 0-6,-17 0 4,-18 0-4,36 0 2,-18 0 0,-18 0 1,36 0-2,-18 0 1,-36 0-1,36 0 1,-18 0 0,1 0 2,-1 0-2,18 18-2,-36-18 2,54 0 1,-36 0 0,18 0-2,18 0 2,-18 0-1,17 0 0,-17 0-2,35 0 2,1 0-1,16 0 4,-16 0-6,-19 0 6,-17 0-5,0 0 3,0 0-3,0 0 4,-18 0-3,18 0 1,-35 0-1,52 0 1,1 0 0,17 0 1,-53 0-1,36 0 0,-1 0 0,-34 0 0,-1 0 1,0 0-2</inkml:trace>
    </iact:actionData>
  </iact:action>
  <iact:action type="add" startTime="74636">
    <iact:property name="dataType"/>
    <iact:actionData xml:id="d8">
      <inkml:trace xmlns:inkml="http://www.w3.org/2003/InkML" xml:id="stk8" contextRef="#ctx0" brushRef="#br0">28892 11889 0,'0'-18'46,"0"0"-30,0 1 18,0-1 63,0 0-90,53 1 2,71 17-3,52 0 4,18 0-5,36 0 6,34 0-6,-17 0 4,-18 0-2,-17 0 2,-71 0-1,-53 0 1,1 0-2,-36 0 1,-36 0 1</inkml:trace>
    </iact:actionData>
  </iact:action>
  <iact:action type="add" startTime="93485">
    <iact:property name="dataType"/>
    <iact:actionData xml:id="d9">
      <inkml:trace xmlns:inkml="http://www.w3.org/2003/InkML" xml:id="stk9" contextRef="#ctx0" brushRef="#br0">5680 13406 0,'0'-18'77,"17"18"-60,19 0-9,-1 0-1,18 0 3,35 0-3,-17 0 2,34 0-3,37 0 5,34 0-5,-17 0 3,17 0-3,-35 0 5,18 0-5,-53 0 1,0 0 1,-18 0 1,-53 0-1,18 0 0,-35 0 0,-1 0 0,1 0 16,0 0 41,-1-18-57,1 18 1,-1 0-2,1 0 7,17 0 3,-17 0 22,0 0-29</inkml:trace>
    </iact:actionData>
  </iact:action>
  <iact:action type="add" startTime="96827">
    <iact:property name="dataType"/>
    <iact:actionData xml:id="d10">
      <inkml:trace xmlns:inkml="http://www.w3.org/2003/InkML" xml:id="stk10" contextRef="#ctx0" brushRef="#br0">5574 14852 0,'53'0'106,"17"35"-97,54-17-3,-36-1 4,159 36-3,-35-35 2,17 17-2,36-35 2,-54 0-3,18 0 5,1 0-3,-71 0 0,17 0-2,-35 0 1,18 0 2,-71 0-2,-35 0 3,0 0-3,0 0 1,-36 0 177</inkml:trace>
    </iact:actionData>
  </iact:action>
  <iact:action type="add" startTime="102065">
    <iact:property name="dataType"/>
    <iact:actionData xml:id="d11">
      <inkml:trace xmlns:inkml="http://www.w3.org/2003/InkML" xml:id="stk11" contextRef="#ctx0" brushRef="#br0">18856 13070 0,'18'0'29,"70"0"-18,-18 0-5,36 0 5,-18 0-4,89 0-1,-54 0 2,1 0 0,-36 0 0,35 0 0,-70 0 0,35 0 0,71 0 1,-71 0-1,1 0 0,-19 0-1,36 0 3,-18 0-4,18 0 5,-18 0-6,0 0 6,36 0-5,-36 0 3,0 0-3,36 0 4,-54 0-3,19 0 2,16 0-2,-16 0 1,34 0 0,-35 0 0,18 0 0,-53 0 0,70 0 1,-34 0-2,-19 0 1,18 0 0,-35 0 1,18 36-2,-18-36 3,17 0-3,-17 0 2,18 0-3,17 0 4,-35 0-5,35 0 5,-35 0-3,35 0 2,-17 0-3,-1 0 4,-17 0-4,0 17 5,0-17-5,-18 0 1,54 0 3,-54 0-2,18 0-1,17 0 1,1 0-1,17 0 1,-35 0 1,35 0-1,0 0 0,18 0 0,-71 0 1,54 0-3,-19 0 4,1 0-4,-18 0 4,0 0-4,0 0 5,-1 0-5,1 0 4,18 0-5,-1 0 6,-17 0-5,0 0 3,18 0-2,-1 0 2,19 0-2,-72 0 5,36 0-7,-35 0 1,35 0 3,-36 0 0,19 0 7,-19 0-7,19 0 12,16 0-11,19 0 6,-36 0-10,18 0 5,18 0-6,17 0 6,-35 0-5,17 0 4,-17 0-4,18 0 2,17-17 0,-53 17 2,1 0-3,34 0 0,-17 0 1,0 0-1,18 0 2,-18 0-2,-36 0 2,54 0-1,-54 0 0,54-18 0,-1 18 1,1 0-3,-36 0 3,36 0-1,-1 0 1,19 0-2,-72 0 2,71 0-2,-35 0 2,18-18-2,-36 18 1,0 0 10,-17 0 28,0 0-30,-1 0 0,1-17-8,0 17 25,-1 0-11,1 0-12,0 0-3,34 0 9,-16 0-9,-19 0 2,36 0-1,-17 0 1,-1 0-2,-17 0 1,-1 0 0</inkml:trace>
    </iact:actionData>
  </iact:action>
  <iact:action type="add" startTime="111798">
    <iact:property name="dataType"/>
    <iact:actionData xml:id="d12">
      <inkml:trace xmlns:inkml="http://www.w3.org/2003/InkML" xml:id="stk12" contextRef="#ctx0" brushRef="#br0">20126 4604 0,'35'0'256,"1"0"-248,-1 0 0,18 0 0,17 17-2,18-17 3,1 18-2,16 0 2,-34-18-1,-53 0-1,17 0 2</inkml:trace>
    </iact:actionData>
  </iact:action>
  <iact:action type="add" startTime="113884">
    <iact:property name="dataType"/>
    <iact:actionData xml:id="d13">
      <inkml:trace xmlns:inkml="http://www.w3.org/2003/InkML" xml:id="stk13" contextRef="#ctx0" brushRef="#br0">18927 14658 0,'35'0'38,"-18"0"-29,72 0-3,-36 35 3,-1-35-1,19 18 0,0-18 1,-19 0-1,1 0-1,18 17 2,0-17-2,-54 0 1,36 36 1,-18-36-1,1 0-1,-1 0 4,35 0-4,-34 0 1,17 0-2,17 0 4,-35 0-4,18 0 4,18 0-4,-18 0 4,17 0-4,-17 0 3,0 17-2,0-17 3,0 18-2,18-18-2,-18 0 2,-36 0 2,54 0-3,-1 18 0,19-18 1,-19 35 0,1-35 2,-1 18-3,-17-18 2,35 17-3,-52-17 4,34 0-4,-35 0 3,18 0-3,0 0 4,18 0-2,-36 0 1,18 0-3,-35 0 3,52 0-3,1 0 4,-1 0-4,-52 0 6,52 18-7,19-18 3,-54 0 0,36 35 3,-19-35-5,-16 0 1,34 0 1,-34 0 0,-1 18 0,18-18 1,-18 0-1,0 17-1,1-17 3,16 0-4,-16 0 5,34 0-6,1 0 6,17 0-5,0 0 3,0 0-2,1 0 1,-1 0-1,-18 0 3,-17 0-4,0 0 5,18 0-6,-1 0 4,-17 0-1,0 0 1,18 0-2,17 0 1,-18 0 1,19 0-3,-19 0 3,-17 0-1,35 0 1,-17 0-4,35 0 5,-36 0-3,-17 0 3,-18 0-4,18 0 5,-17 0-7,-1 0 7,36 0-5,-36 0 3,18 0-2,35 0 2,-18 0-3,19 0 3,34 0-1,36-35 1,-71 35-1,88-18 0,-87 18-1,34 0 1,1 0 1,-54 0-2,1 0 2,-18 0-1,0 0 0,17 0-1,-17 0 2,35 0-1,0 0 0,36 0-1,-1 0 3,-34-17-4,34 17 4,0 0-4,-34 0 4,17-18-3,-71 18 1,35-35-1,1 35 2,-36 0-1,18 0 0,0 0 0,0-18 0,-18 18 0,18-17 1,0 17-1,-18 0-2,18 0 3,35 0-3,1 0 3,-1 0-2,18 0 4,-18 0-4,-35 0 1,17 0-1,19-18 4,-72 18-5,54-35 3</inkml:trace>
    </iact:actionData>
  </iact:action>
  <iact:action type="add" startTime="123665">
    <iact:property name="dataType"/>
    <iact:actionData xml:id="d14">
      <inkml:trace xmlns:inkml="http://www.w3.org/2003/InkML" xml:id="stk14" contextRef="#ctx0" brushRef="#br0">28698 16122 0,'0'18'95,"36"-18"-84,34 0-5,18 0 0,36 0 2,-18 0 1,70 0-1,1 0-1,17 0 1,-18 0 1,-35 0-1,-17 0-1,52 0 2,-105 0-1,17-18 1,-53 18-2,36-18 3,-19 18-5,-34-17 6,0 17 4,17 0-9,-17 0 19,-1 0-18,1-18 2,17 18 7,-17 0-8,17 0 0,18-18 0,0 1 1,0 17-1,-18-18-2,18 18 3,-35 0-2,35 0 2,-36 0-2</inkml:trace>
    </iact:actionData>
  </iact:action>
  <iact:action type="add" startTime="131171">
    <iact:property name="dataType"/>
    <iact:actionData xml:id="d15">
      <inkml:trace xmlns:inkml="http://www.w3.org/2003/InkML" xml:id="stk15" contextRef="#ctx0" brushRef="#br0">6914 11818 0,'-35'0'31,"-35"0"-22,-19 0-2,1 0 2,0 0-2,17 0 4,-17 0-6,71 0 4,-36 0-2,35 0 1,-17 0 48,17-18-46,1-17-2,-1 17-2,-35-17 4,35 0-4,-17 17 2,0-17 0,17 17 2,0 1-4,-17-19 4,18 19-4,17-18 2,0 17 0,0 0 0,0-35 0,0 18-1,0 17 2,0-17-2,0 0 2,0 0-1,0-18 1,0 35-1,0-35 0,0 18 0,0 0 1,35-1-2,-18 19 1,1-19-1,-18 19 2,35-71-2,1 70 4,-19-17-5,36-18 3,-17 0-3,16 18 2,19-1 0,-36 19 0,18-1 1,-18-17-1,1 17-1,-1 0 4,0 1-5,18 17 11,-18-36-11,1 36 5,17 0-6,35 0 4,0 0-2,71 0 3,-53 0-3,-18 0 1,18 0 0,-53 0 2,0 0-5,17 0 5,1 18-4,-1 0 4,-35-18-3,1 35 2,-19-35-3,-17 18 4,18-18-4,17 17 10,1 19-1,-19-19-7,1 54 8,-1-71-7,1 53-1,-18-18 8,18 0-9,-18 1 1,0 16 1,0-34-2,0 35 3,0-35-4,0 35 3,0-36-1,0 18 8,-18 1-8,0-1 1,1-35-2,-36 53 1,-18-18 9,36 1-10,-53 16 1,35-34 0,0 17 0,-17 1 0,34-19 0,1 1 0,0 0 0,-1-18 0,1 17 1,17-17-2,1 18 3,-1-1-4,-17 1 4,17-18-3,-17 0 8,17 0-5,-35 0 20,18 0-21,-35 0-1,-1 0 0,1 0 0,-19 0-1,54 0 1,-36 0 1,54 0-2,-36 35 2,35-35 87,1 0-78,-1 18-11,0 0 73</inkml:trace>
    </iact:actionData>
  </iact:action>
  <iact:action type="add" startTime="137231">
    <iact:property name="dataType"/>
    <iact:actionData xml:id="d16">
      <inkml:trace xmlns:inkml="http://www.w3.org/2003/InkML" xml:id="stk16" contextRef="#ctx0" brushRef="#br0">20655 16492 0,'53'0'61,"53"0"-51,17 0-3,54 0 2,52 0 0,-70 0-3,35 0 2,-18 0 2,1 0-2,-1 0-2,-53 0 4,54 0-3,-54 0 2,1 0-3,-1 0 4,-17 0-4,18 0 5,140 0 5,-105 0-11,-53 0 6,17 0-4,1 0 0,17 0 1,-35 0 0,-1 0 0,1 0-1,-18 0 2,18 0-1,-35 0 1,52 0-1,-34 0-1,-1 0 2,0 0-1,0 0-1,36 0 3,-36 0-3,35 0 2,1 0-2,-36 0 2,35 0-4,-17 0 5,0 0-4,0 0 4,-18 0-4,18 0 4,-18 0-3,0 0 0,-17 0 1,-18 0 0,70 0 1,-70 0-2,35 0 1,18 0 0,-53 0 1,35 0-2,18 0 2,-18 0-1,1 0 1,-1 0-1,0 0 1,35 0-3,-52 0 3,17 0-3,0 0 5,1 0-6,34 0 6,-35 0-6,0 0 6,-17 0-6,35 0 4,-18 0-2,-17 0 2,17 0-1,0 0 0,0 0 0,0 0-1,18 0 2,-18 0-2,-52 0 3,52 0-2,18 0 0,-18 0 0,-35 0 0,35 0-1,18 0 2,-18 0-3,0 0 3,0 0-2,-17 0 2,35-17-1,17-1 2,36-17-4,-36 35 3,19 0-3,-37-35 5,37 17-4,-19 0 0,36 18 0,-18 0 1,35 0 0,1 0 1,-19 0-1,-17 0 0,-17 0 0,17 0-1,35 0 2,-17-17-2,0-36 3,-53 53-2,17-18-1,-52 18 0,-1 0 4,-52-18-6,0 18 35,17 0-31,0 0 0,18 0-2,-35 0 0,52 0 2,-17 0-1,-17 0 0,16 0 0,-16-17 0,-54 17 441</inkml:trace>
    </iact:actionData>
  </iact:action>
  <iact:action type="add" startTime="199405">
    <iact:property name="dataType"/>
    <iact:actionData xml:id="d17">
      <inkml:trace xmlns:inkml="http://www.w3.org/2003/InkML" xml:id="stk17" contextRef="#ctx0" brushRef="#br0">19085 18097 0,'18'0'4,"0"-17"13,34 17 119,-34 0-127,53 0-1,52 35 0,-35-17-2,53-18 3,18 17-2,53 1 4,176 35 5,-212-53-11,36 0 5,-36 0-4,18 0 4,-17 0-4,-1 0 4,1 0-4,-19 0 3,19 0-2,-54 0 2,89-35-1,-106 35-1,17-18 2,71-35-1,-88 53-1,53 0 2,17 0 0,-52 0-3,70 0 3,-36 0-3,-17 0 4,-52 0-4,34-18 5,-52 18-6,-18-17 6,-18 17-6,18 0 5,-36 0-3,1 0 2,17 0 7,-17 0-9,0 0 1,17 0 0,18-18 9,0 1-10,-18 17 1,0-18 0,36 18 0,-36-18 0,0 18 0,-17 0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04:06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41">
    <iact:property name="dataType"/>
    <iact:actionData xml:id="d0">
      <inkml:trace xmlns:inkml="http://www.w3.org/2003/InkML" xml:id="stk0" contextRef="#ctx0" brushRef="#br0">2540 3951 0,'35'0'70,"-17"0"-53,35 0-9,17 0 0,-17 0 1,35 0-1,36 0 0,35 0-1,-18 0 1,70 0-1,-16 0 3,51 0-4,-104 0 4,69 0-4,-17 0 3,-70 0-2,52 0 3,1 0-3,34 0 2,1 0-3,-18 0 4,-18 0-3,1 0 0,-19 0 2,19 0 0,-36 0-1,0 0-1,18 0 1,52 0-1,-69 0 2,34 0-1,-35 0 2,35 0-4,-17 0 3,18 0-2,-36 0 3,17 0-4,-16 0 2,-19 0-2,18 0 5,-53 0-5,36 0 5,-36 0-7,18 0 6,-18 0-3,0 0 0,36 0 2,-36 0-1,35 0 0,-34 0 0,16 0 0,19 0 1,-1 0-2,1 0 2,-1 0-1,18 0-1,0 0 2,-17 0-2,52 0 2,-52 0-2,17 0 4,18 0-5,-36 0 4,54 0-5,-36 0 6,-18 0-6,54 0 7,-54 0-6,18 0 3,35 0-3,1 0 3,-1 0-3,1 0 3,-19 0 0,36 0-2,18 0 1,-88 0 0,70 0 0,-36 0 1,-17 0-2,-17 0 1,-36 0 0,0 0 0,-17 0 1,17 0-3,-53 0 5,18 0-4,-17 0 1,-19 0-2,1 0 12</inkml:trace>
    </iact:actionData>
  </iact:action>
  <iact:action type="add" startTime="15476">
    <iact:property name="dataType"/>
    <iact:actionData xml:id="d1">
      <inkml:trace xmlns:inkml="http://www.w3.org/2003/InkML" xml:id="stk1" contextRef="#ctx0" brushRef="#br0">15117 5115 0,'17'0'10,"18"0"-3,-17 0 1,35 0-1,-18 0 3,1 0-5,16 0 5,1 0-4,0 0 5,0 0-6,18 0 5,-1 0-4,-17 0 2,35 0 0,-35 0 0,36 0 0,-19 0 0,18 0 2,-35 0-3,35 0 1,-17 0 0,52 0 0,-87 0-1,34 0 2,1 0-2,-18 0 3,35 0-3,18 0 2,-18 0-3,35 0 5,-34 0-6,34 0 6,18 0-5,-53 0 6,36 0-9,-36 0 6,0 0-1,0 0-1,18 0 2,-18 0-2,-17 0 2,0 0-1,34 0 1,-16 0-3,-1 0 4,-18 0-2,-17 0-2,35 0 2,-17 0 2,0 0-4,-1 0 4,-35 0-4,36 0 5,0 0-6,-1 0 5,-17 18-3,18-18 2,17 18-3,-18-1 4,1-17-4,-1 0 4,19 0-3,-54 0 1,35 0 0,19 0 0,-19 0 0,-17 0 0,-18 0-1,36 0 2,-53 0 0,35 0-2,-18 0 2,0 0-2,0 0 2,18 0-2,-35 0 2,35 0-3,-36 0 4,19 0 6,-19 0-10,1 0 10,0 0 50,17 0-59,35 35 1,54-17-1,88 17 2,-71-17-2,35-18 2,-17 35-2,17-35 2,-88 0-2,-17 0 3,-53 0-4,-18 18 339</inkml:trace>
    </iact:actionData>
  </iact:action>
  <iact:action type="add" startTime="18464">
    <iact:property name="dataType"/>
    <iact:actionData xml:id="d2">
      <inkml:trace xmlns:inkml="http://www.w3.org/2003/InkML" xml:id="stk2" contextRef="#ctx0" brushRef="#br0">22366 5115 0,'18'0'85,"17"0"-75,53 0-2,89 0-1,-54 36 2,89-19-4,-18 1 6,17 17-5,36 0 4,18 18-4,-36-53 5,18 18-4,-17-18 2,-89 0-3,17 0 3,-52 0-3,18 0 3,-54 0-2,-34 0 1,52 0 0,-71 0 0,54 35 7,35-17-14,-53-18 8,17 17-2,18-17 3,-17 0-4,17 18 3,-35-18-1,0 0 1,-35 0-3,35 0 5,-36 0-6,18 0 12,1 0-1,17 0-7,17 35-3,-35-35 3,36 0-3,0 0 2,-1 0 1,-35 0 8,-17 0-10,0 0 66,-1 0-65,36 0 7,-35 0-5,35 0-4,-36 0 5,19 0-5,-1-17 2,18-19-1,-35 36 3,-1 0-3,18 0 2,1 0-3,17 0 3,-36 0 10,19 0-14,-19 0 3,19-17 0,-1 17 15</inkml:trace>
    </iact:actionData>
  </iact:action>
  <iact:action type="add" startTime="25331">
    <iact:property name="dataType"/>
    <iact:actionData xml:id="d3">
      <inkml:trace xmlns:inkml="http://www.w3.org/2003/InkML" xml:id="stk3" contextRef="#ctx0" brushRef="#br0">25647 2452 0</inkml:trace>
    </iact:actionData>
  </iact:action>
  <iact:action type="add" startTime="35529">
    <iact:property name="dataType"/>
    <iact:actionData xml:id="d4">
      <inkml:trace xmlns:inkml="http://www.w3.org/2003/InkML" xml:id="stk4" contextRef="#ctx0" brushRef="#br0">5874 6967 0,'35'0'205,"106"53"-195,-53-53-5,36 18 4,17 0-2,-71-18 3,54 17-4,-18-17 3,-36 35-1,36-35 0,-53 0-1,35 0 2,-52 0-2,34 0 2,-35 0-1,18 0-1,18 0 2,-18 0-2,17 0 2,-17 0-1,35 0 1,-17 0-3,-18 0 3,-18 0-2,36 0 3,-18 18-5,-18 0 6,18-18-6,-36 0 5,19 0-3,-19 0 1,1 17-1,35-17 10,18 36-9,-36-36 1,18 17-2,17-17 1,18 18 2,18 0-4,-18-18 3,36 35-1,-36-35 0,18 17-1,-18-17 1,-70 18 1,52-18-2,1 0 3,-36 0-4,0 0 5,-17 0-6,0 0 6,17 0-6,-17 0 5,17 0 6,0 0-10,1 0 10,-1 0-8,18 0 1,-18 0-2,18 0 1,17 0 0,1 0 0,-18 0 1,0 0-1,17 0 0,-34 0-1,-19 0 1,19 0 1,-19 0-2,1 0 3,17 0-4,-17 0 4,-1 0-2,19-18-1,-1 18 0,18 0 2,17-17-2,1 17 2,-18-18-3,53 18 3,-18-35-1,-17 35 0,-1-18 0,1 1 1,-1-1-1,-52 18 0,17-35 0,0 35-1,-35-18 2,36 18-2,-19 0 2,1 0 30,0 0-29,-1 0-3,1-18 3,-1 18-5,1 0 5,0 0-4,-1-35 4,36 18-3,-35 17 0,17-18 2,18 18-1,0 0 0,-35-35 0,52 17 1,1-17-3,-54 35 3,36-53-2,-35 35 1,17 18 0,1-35 1,-19 17-2,-17 1 3,53 17-4</inkml:trace>
    </iact:actionData>
  </iact:action>
  <iact:action type="add" startTime="39865">
    <iact:property name="dataType"/>
    <iact:actionData xml:id="d5">
      <inkml:trace xmlns:inkml="http://www.w3.org/2003/InkML" xml:id="stk5" contextRef="#ctx0" brushRef="#br0">6174 9172 0,'53'-17'143,"-36"17"-134,54 0 0,17 0-2,18 35-1,-18-35 4,35 17-4,1 1 3,-1-18-2,18 35 4,1 1-5,-37-36 3,54 17-2,-53 1 1,17 0 0,-34-18 2,-1 0-4,0 53 5,18-36-6,-18-17 4,0 0-1,0 0 0,-17 0-1,-18 0 1,17 0-1,-34 0 2,-1 0 0,0 0 8,-17 0-10,0 0 8,17 0-7,-17 0-2,-1 0 4,36 18-3,0-18 3,-18 0-3,18 0 2,18 0-3,-18 0 4,0 0-3,17 0 7,18 0-12,-17 0 6,-18 0-1,-18 0 2,53 0-2,-17 0 5,-18 0-8,35 0 5,-35 0-1,70 0-1,-34 0 2,-1 0-1,53 0 0,-35 0-1,-1 0 3,72 0-4,-1 0 4,1 0-3,-19 0 3,19 0-5,-36 0 5,-18 0-4,54 0 5,-54 0-6,-17-35 5,-18 17-3,-17 0 3,-1 1-4,-52 17 2,35-18 2,-35 18-3,-1-18 1,18 18 55,1 0-46,-1 0-10,-17-17 2,35 17 7,-36 0-10</inkml:trace>
    </iact:actionData>
  </iact:action>
  <iact:action type="add" startTime="60571">
    <iact:property name="dataType"/>
    <iact:actionData xml:id="d6">
      <inkml:trace xmlns:inkml="http://www.w3.org/2003/InkML" xml:id="stk6" contextRef="#ctx0" brushRef="#br0">5574 9172 0,'35'0'9,"18"0"-4,-18 0 5,18 0-5,-35 0 3,17 0 1,-17 0-2,-1 0 197,19 0-197,-19 0 11,1 0-12,17 0 1,1 0 0,-1 0 1,35 18 1,-34-1 0,-1 1 0,-17-18-3,-1 0 2,1 0-1,0 18 2,-1-18-1,1 0 7</inkml:trace>
    </iact:actionData>
  </iact:action>
  <iact:action type="add" startTime="132572">
    <iact:property name="dataType"/>
    <iact:actionData xml:id="d7">
      <inkml:trace xmlns:inkml="http://www.w3.org/2003/InkML" xml:id="stk7" contextRef="#ctx0" brushRef="#br0">23195 8237 0,'18'0'127,"35"0"-120,-36 0 1,54 0-1,-18 0 3,-18 0-3,18 0 1,18 0-1,-54 0 4,54 0-6,-36 0 6,0 0-6,36 0 5,-18 0-4,-18 0 3,36 0-2,-36 0 2,18 0-1,-18 0 0,18 0-1,18 0 1,-19 0 0,19 0 0,0 0 1,-1 71-2,1-71 2,-36 0-1,18 0 2,-18 0-4,18 0 4,0 0-4,-35 0 2,-1 0 9,19 0 53,-1 0-54,18 0-8,-36 0 2,36 0-3,-35 0 1,17-18 1,-17 18 7</inkml:trace>
    </iact:actionData>
  </iact:action>
  <iact:action type="add" startTime="167132">
    <iact:property name="dataType"/>
    <iact:actionData xml:id="d8">
      <inkml:trace xmlns:inkml="http://www.w3.org/2003/InkML" xml:id="stk8" contextRef="#ctx0" brushRef="#br0">23354 8132 0,'-18'17'38,"-17"-17"-21,0 0-2,17 0-8,0 0 1,1 0 0,-1 0 0,0 0 9,1-17-1,-1-1-1,1 0-6,-1-17 8,0 17-11,1 1 10,17-1 1,-18 0-7,18 1 4,0-1-6,-18 0 0,1 18 0,17-35 3,0 0 2,0 0-5,0-1 9,0 19-10,0-19 2,0-16-2,0 16 9,0 19-6,0-1-5,0-17 5,17-18-5,19-18 12,-1 18-7,-35 36-4,0-1 3,18-17-1,-1 17 3,1-17-4,-1 17-2,1 1 4,0-1 0,-1 0 0,36-35 6,-17 36-8,-19 17 1,19-36 0,-1 19 1,0-18-2,0 17 3,1-17-4,-19 35 3,1 0-3,17-18 4,18-17-3,-35 35 3,17-18-2,18 0-1,-35 18-1,17-17 5,35-18-5,-17 17 4,-17 18-5,-1 0 4,0-18 0,36 18-1,-54-17 0,36-1 0,-17 18-1,-1 0 1,0 0 0,0 0 1,1 0 8,-19 0-8,1 0-4,17 0 4,0 0-2,1 0 2,34 0-3,-34 18 4,69-1-4,-34 36 5,0-35-4,17 17 1,-35 0-1,52 1 1,-34-1-1,-53-17 1,88 17 1,-89 0-1,36 0 1,-35-17-3,17 0 3,-35-1-2,35 19 2,1-19-1,-36 1 1,17-1-2,1 1 2,-18 17-2,17-17 2,1 35-2,-18 0 10,0-35-7,18-1-5,-18 36 5,0 18 5,17-54-8,-17 36 3,0-18-2,0 1-2,0-1 2,0 0 0,0-17 1,0 0 8,0-1-11,0 1 3,0-1 6,0 1 2,-17 35-10,-1-35 1,18-1 0,-53 36 2,36-35-4,-36 35 4,17-53-5,-34 35 5,17 0-3,0 1 2,0-1-3,-18 0 4,1 18-4,35-35 3,17-1 0,-35 1 6,18 17-7</inkml:trace>
    </iact:actionData>
  </iact:action>
  <iact:action type="add" startTime="173662">
    <iact:property name="dataType"/>
    <iact:actionData xml:id="d9">
      <inkml:trace xmlns:inkml="http://www.w3.org/2003/InkML" xml:id="stk9" contextRef="#ctx0" brushRef="#br0">15963 10954 0,'35'0'119,"18"-36"-111,18 36 1,105 0 7,-52 0-8,-36 0-1,53 0 3,-17 0-4,-19-17 3,-16 17-2,16 0 2,1 0 0,-18 0-1,-17-18-1,17 18 1,-17 0-1,17 0 2,0 0-2,-35 0 2,18 0-2,17 0 1,0 0 0,0 0 0,18 0 0,-18 0 1,0 0 0,1 0-3,52 0 4,-18 0-3,36 0 3,-18 0-5,0 0 4,71 0-3,0 0 5,-18 0-6,52 0 6,-51 0-6,-19 0 9,-17 0-11,-18 0 7,-18 0-4,-52 0 4,17 0-3,-70 0 0,35 0 1,-18 0 8</inkml:trace>
    </iact:actionData>
  </iact:action>
  <iact:action type="add" startTime="181259">
    <iact:property name="dataType"/>
    <iact:actionData xml:id="d10">
      <inkml:trace xmlns:inkml="http://www.w3.org/2003/InkML" xml:id="stk10" contextRef="#ctx0" brushRef="#br0">16686 12965 0,'18'0'69,"17"0"-60,18 0-1,18 0 1,17 0-2,0 0 2,36 0-2,-1 0 1,53 0-1,-52 0 3,70 0-4,-35 0 6,17 0-6,18 0 3,-17 0-3,-1 0 4,-17 0-5,-18 0 5,18 0-4,-54 0 5,54 0-3,-35 0-2,-19 0 2,19 0 0,17 0 0,-35 0 0,-18 0 0,0 0 1,36 0-1,-36 0-1,35 0 1,-34 0 0,87 0 1,-35 17-1,71 18 0,-89-17-1,71 17 2,-53-35-2,-17 0 1,52 18-2,-17 17 5,-88-35-6,-36 0 5,0 0-3,-17 0 4</inkml:trace>
    </iact:actionData>
  </iact:action>
  <iact:action type="add" startTime="201589">
    <iact:property name="dataType"/>
    <iact:actionData xml:id="d11">
      <inkml:trace xmlns:inkml="http://www.w3.org/2003/InkML" xml:id="stk11" contextRef="#ctx0" brushRef="#br0">14764 14940 0,'0'-18'173,"17"18"-163,54 0-1,-36 0-4,36 0 4,17 0-2,-17 0 3,17 0-5,-18 0 7,-34 0-8,16 0 7,-16 0-3,-1 0 0,-17 0-2,17 0 2,0 0 0,18 0 0,-35 0 0,-1 0 0,19 0 1,34 0-2,-34 0 1,16 0 0,19 0 1,-18 0-2,17 0 1,-17 0-1,18 0 2,-18 0-1,-18 0 2,36 0-5,-36 0 6,0 0-6,1 0 5,16 0-3,-16 0 2,17 0-3,17 0 4,-35 0-3,36 0 1,0 0-1,17 0 1,0 0 1,0 0-1,0 0-1,18 0 2,18 0 1,-36 0-3,-35 0 1,0 36-1,0-36 2,17 0-2,18 0 2,-70 0-3,70 17 6,-35-17-6,-18 0 3,18 0-2,18 0 2,-36 0-2,18 0 1,0 0-1,-18 0 3,1 0-4,-1 0 2,-18 0-1,19 0 2,-1 0-1,0 0 0,1 0 0,34 0 0,-17 0 3,0 18-6,17-18 3,1 0-1,17 0 4,-35 0-5,35 0 3,36 0-3,-54 0 5,-52 0-5,70 0 6,-17 0-8,-1 0 6,1 0-4,-36 0 3,18 0-3,18 0 3,17 0-2,-71 0 2,54 0-2,0 0 2,-1 0-1,-17 0 0,35 0 0,-17 0-1,35 0 3,-36 0-3,18 0 1,-17 0 1,17 0-1,-17 0-1,-54 0 3,36 0-3,-35 0 2,0 0-3,17 0 5,-18 0-6,54 18 5,-36-18-4,71 17 3,18 1-2,-36-18 3,35 18-4,-35-18 3,18 0-2,0 0 1,0 0 0,-18 0 1,-53 0-2,18 0 1,0 0 0,-35 17-1,17-17 2,-17 0 7</inkml:trace>
    </iact:actionData>
  </iact:action>
  <iact:action type="add" startTime="208270">
    <iact:property name="dataType"/>
    <iact:actionData xml:id="d12">
      <inkml:trace xmlns:inkml="http://www.w3.org/2003/InkML" xml:id="stk12" contextRef="#ctx0" brushRef="#br0">14587 17022 0,'-17'-18'47,"105"18"-21,18 0-21,-18 0 5,53 0-3,18 0 1,17 0 0,-35 0 1,71 0 0,-18 0-3,-18 0 4,265 0 6,-194 0-11,-53 0 6,53 0-6,-53 0 6,-17 0-6,34 0 6,1 0-4,-71 0 1,71 0-1,-36 0 3,-35 0-4,71 0 2,-71 0 0,71 0 2,-36 0-2,1 0-2,-36 0 2,35 0 1,0 0-2,-17 0 2,35 0-2,-17 0 2,-1 0 0,36 0-2,-36 0 1,0 0-1,1 0 2,-54 0-3,54 0 4,-54 0-4,1 0 5,-36 0-5,0 0 4,-17 0-5,-19 0 6,-16 0-6,17 0 5,-18 0-2,18 0 0,-18 0-1,18 0 1,-35 0 1,17 0-2,-17 0 1,-1 0-1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07:51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1">
    <iact:property name="dataType"/>
    <iact:actionData xml:id="d0">
      <inkml:trace xmlns:inkml="http://www.w3.org/2003/InkML" xml:id="stk0" contextRef="#ctx0" brushRef="#br0">2540 5944 0,'35'0'183,"53"0"-173,-35 0-4,71 0 4,-1 18-4,36 17 4,-18 0-4,36-17 4,-54-18-4,1 18 3,-1 17-1,-88-35-1</inkml:trace>
    </iact:actionData>
  </iact:action>
  <iact:action type="add" startTime="21202">
    <iact:property name="dataType"/>
    <iact:actionData xml:id="d1">
      <inkml:trace xmlns:inkml="http://www.w3.org/2003/InkML" xml:id="stk1" contextRef="#ctx0" brushRef="#br0">15258 6544 0,'0'18'48,"-53"-18"-41,17 0 1,-16 0-1,-19 0 1,18 0 0,18-18 1,-36 18 0,1-18-1,-1-17-1,18 0 2,18 17-2,-71-17 3,36 0-4,-54-1 3,53-34-3,-34 52 6,34-35-6,1 36 2,-36-19-2,53-17 5,-18 0-6,18 18 6,18 18-6,0-19 5,-1 19-3,1-1 2,18-17-1,-1 17-1,-17 0 1,17-17 8,-17 0-9,17 0 3,0 17-2,18-35 1,-17 18-3,-1 0 4,18-18-4,0 0 3,0 0-2,0 17 2,0-34-3,0-1 5,0 36-6,0-35 5,0-1-4,0 0 5,0 36-5,18-53 3,52-18-3,-34 36 4,34-36-4,-35 35 4,18-17-4,0 17 3,0 19 0,0-1-2,-18 0 2,36 0-2,-36 35 2,1-17-2,-19 17 1,18-17 0,-17 17 1,53 18-3,-54-17 3,36 17-1,18 0 1,70 0-3,0 0 4,18 0-3,-18 0 3,71 0-4,-18 0 3,-36 0-3,36 0 3,-17 0 0,-54 0-2,-35 0 1,18 0 0,-18 17 1,-35 36-1,0-18 0,35 18-1,-52 18 1,52 17 1,-70-53-2,52 89 0,1-18 2,-36-36-1,18 36 2,17 18-5,19 34 6,-19-52-6,-35 18 6,-17-19-5,53 1 2,-71-17-1,17-19 2,-17 18-1,0-35 0,0-18 0,0 1 0,0-1 0,0 0 0,0 18 0,-17-18 0,-1-17 0,0 17 1,-17 1-1,17-1-1,-17 0 2,18 18-2,-36-18 3,0 18-4,-18-35 4,18 35-4,36-35 4,-36-1-4,-18 18 4,-35 18-4,18-35 2,-18 35-1,36-35 2,52-18 0,-105 70-2,70-70 1,0 0 0,17 18 0,-16-18 0,16 17-1,19-17 1,-36 18 1,17 0 0,19-18-3,-18 17 3,17-17 1,0 0 6,1 0-10,-1 18 419</inkml:trace>
    </iact:actionData>
  </iact:action>
  <iact:action type="add" startTime="25526">
    <iact:property name="dataType"/>
    <iact:actionData xml:id="d2">
      <inkml:trace xmlns:inkml="http://www.w3.org/2003/InkML" xml:id="stk2" contextRef="#ctx0" brushRef="#br0">19085 5768 0,'-17'0'37,"70"18"7,17-18-39,36 17 3,0 1-1,-18-18 3,71 35-4,-36-17 4,-35-18-3,36 35 3,-36-17-4,0-18 2,18 17 0,-88-17 1,35 0-3,-36 0 3,1 0 62,0 18-61</inkml:trace>
    </iact:actionData>
  </iact:action>
  <iact:action type="add" startTime="34336">
    <iact:property name="dataType"/>
    <iact:actionData xml:id="d3">
      <inkml:trace xmlns:inkml="http://www.w3.org/2003/InkML" xml:id="stk3" contextRef="#ctx0" brushRef="#br0">1517 10442 0,'-18'0'14,"36"0"131,70 0-136,18 0-2,70 0 3,-70 0-3,71 0 0,-19 0 1,19 0 0,-36 0 0,35 0-1,1 0 2,-1 0-1,-17 0 0,17 0 1,-52 0-1,-19 0-1,-16 0 2,16 0-1,-52 0 1,18 0-2,-36 0 2,0 0-3,1 0 4,34 0-4,-34 0 4,17 18-4,35-18 4,-18 35-4,1-35 2,-1 18 0,19-18-1,-19 17 2,54-17-2,-71 18 1,17-18 1,18 0-2,36 0 1,-1 0 0,1 0 0,-18 0 1,17 0-2,18 0 4,-35 0-5,-18 0 2,0 0-1,1 0 4,-37 0-6,19 0 6,-18 0-5,17 0 4,-34 0-5,17 0 5,35 0-2,-53 0 0,36 0-1,-36 0 3,0 0-4,-17 0 2,0 0 2</inkml:trace>
    </iact:actionData>
  </iact:action>
  <iact:action type="add" startTime="44798">
    <iact:property name="dataType"/>
    <iact:actionData xml:id="d4">
      <inkml:trace xmlns:inkml="http://www.w3.org/2003/InkML" xml:id="stk4" contextRef="#ctx0" brushRef="#br0">13582 9895 0,'18'0'22,"-1"0"29,-17 18-30,18 0-3,-1-18 5,-17 17 2,36 19-7,-19-36-12,-17 17 2,18 1-2,17 0 4,1-1-3,-19 1 3,1-18-3,17 17 0,-17-17 17,-1 18 2,1-18-2,0 18-17,-1-18 1,1 17-2,0-17 11,17 18-7,-17 0-4,17-1 20,0 1-21,-17-18 4,17 18-2,0-1 2,18 1 7,-35-1-8,17-17 0,0 18-1,18-18 10,-17 18-10,-1-18 1,0 0 1,18 0-2,-35 0 2,17 35 0,18-35-3,-18 18 4,-17-18-3,17 0 3,18 0-5,-18 17 5,18 1-3,-18-18 3,18 0-4,18 35 3,-18-35-2,0 18 0,53-18 2,-71 17-1,35-17 1,54 53-2,-89-53 0,36 0 4,-18 0-3,17 18-2,-17-18 3,18 0-2,-18 18 2,-18-18-1,0 0 1,18 0-3,0 17 3,-35 1-2,70 0 2,-71-18-2,36 0 4,18 17-7,-18-17 7,17 18-6,1-18 6,0 35-5,17-35 2,35 18-1,-70-18 3,0 0-3,35 17 1,-17-17 0,17 0-1,-17 0 2,17 0-1,0 0 0,0 0 0,0 0 0,1 0-1,-1 0 3,18 0-2,-18 0-1,0 0 1,-18 0 1,19 0-2,-54 0 2,18 0-2,17 0 3,-34 0-4,17 0 4,-18 0-3,18 0 0,0 0 1,-18 0 1,0 0-2,18 0 2,0 0-1,35 0-1,-35 0 1,0 0 6,35 18-11,1-18 5,-19 0 0,36 0-1,0 0 2,-18 0-2,35 0 1,-70 0 0,18 0 1,-1 0-2,19 0 2,-1 0-2,0 0 3,-17 0-4,-36 0 3,53 0-2,-17 0 2,-1 0-2,18 0 2,-17 0-2,17 0 1,-53 0 0,54 0-1,-36 0 2,17 0-1,-35 0 0,18 0 0,18 0 0,-36 0-1,18 0 4,18 0-5,-19 0 3,1 0-2,0 0 2,0 0-2,0 0 3,0 0-4,-18 0 3,18 0-3,18 0 4,-18 0-3,-18 0 2,36 0-2,-36 0 1,35 0 1,-17 0-2,-17-18 2,52 1-2,-35-1 2,0 1-1,35-19-1,-18 19 1,19-1 1,-19 0-3,1 18 4,-18-53-3,-18 53 3,35-17-4,-17-1 4,18-35-4,-18 36 4,0-1-5,17-17 6,1-1-5,-36 19 3,36-19-3,-18 19 2,-18-1 1,35 1-2,-17-19 1,-17 19 1,17 17-1,-36 0 0,36-18 0,18-17-1,-36 35 2,35-18-1,-52 0 1,53 18-2,-18-17 1,0-18 0,-18 17 1,35-17-2,-17 17 2,18-17-3,-1 17 5,1 0-5,-18 18 4,35-53-3,-53 53 2,1-17-3,17 17 3,-18-18-3,0 18 2,0-35 1,18 35-1,-35 0 1,35 0-1,-18 0-2,0-18 2,1 18 1,17-17-1,-1-1 1,-16 0-3,17 1 3,-36 17-1,1-18 1,17 0 151,-17 18-152,52 0 9,-52 0-10,53 0 3,17-17-5,-35-1 5,35-17-4,-35 17 4,17-35-4,1 36 2,0-1 0,-36 0-1,0 1 2,0-1-1,18 1 1,-35 17-2,-18-18 0,18 18 242,-1-18-233</inkml:trace>
    </iact:actionData>
  </iact:action>
  <iact:action type="add" startTime="54467">
    <iact:property name="dataType"/>
    <iact:actionData xml:id="d5">
      <inkml:trace xmlns:inkml="http://www.w3.org/2003/InkML" xml:id="stk5" contextRef="#ctx0" brushRef="#br0">15804 9913 0,'-52'0'206,"-19"0"-190,0 0-1,54 0-5,-36 0-4,35 0 3,-17 0-2,0 0 1,17-18 65,0 1-56,1 17-11,17-36 4,-18 1 7,0 18-1,1-1 1,-1 0 3,18 1 6,-17-1-19,17 0 8,0-17-5,-36 17-3,36 1 0,-17-18 1,-1 17 0,18 0 9,-18-17-8,18 17 32,0 1-33,-17 17-2,17-18 4,0 0 4,0 1 2,0-18 8,0 17-16,0 0 8,0 1-8,0-1 0,0 0 0,0 1 0,0-19 7,17 19-6,19-1 8,-36 0-11,17 1 4,1-1-3,35-17 3,-53 17-5,17 1 5,19-19-2,-1-17 0,-17 36-2,-1-18 3,19-1 0,-19 1-1,1 35 0,17-35-1,-17 17 0,-1 0 1,19 1 0,-1-1 0,18-17 1,-18 0-2,-17 35 11,17-36-10,-17 19-1,17-1 3,0 0-4,1 1 4,-36-1-5,52 0 7,-34 1-8,53-18 7,-54 35-5,54-18 3,-18 0 6,-18-17-7,0 17 0,1 1 0,-19 17 0,36-18 0,0 18 1,18-18-2,-18 1 0,-18 17 2,0-18-2,36 1 2,-36 17-2,18 0 2,17-18-1,-34 0 2,-1 18-4,18 0 3,0-17-3,-18 17 5,36 0-5,-18-18 3,17 18-3,-35 0 4,18 0-3,0 0 0,-18 0 1,18 0 1,0 0-1,-35 0 0,0 0 1,17 0-3,-17 0 3,-1 0-1,1 0 0,-1 0 9,19 0-11,-1 0 4,0 0-3,-17 0 2,35 0-3,0 0 7,-36 0 2,36 0-10,18 35 12,-54-35-8,19 18-2,-19-18 1,1 35-1,0-17 1,17-18 0,-17 17 0,17-17 7,-17 0-7,-18 18 1,17 0-1,1-1-1,-1-17 2,1 0-1,0 0 1,-1 18-2,1-18 2,0 18-2,17-1 33,-17-17-23,-18 18-10,17 0 8,18-18 2,-35 17-10,18 1 10,0-1-10,-1-17 2,-17 36 0,18-19-2,0-17 2,-18 18-2,0 0 3,17-18-4,1 35 10,0-17-7,-18-1 14,0 1-12,17 0-7,-17 17 6,18-18-1,17 54 5,-17-18 1,-18-35 1,17-1-8,-17 1 1,0-1-1,36 19 1,-36-19 14,0 1-8,0 0 11,0 17-3,0-17-14,0-1 7,0 18-10,0-17 11,0 35-9,0-35 9,0-1-10,0 19 0,0-19 10,0 1-9,-18 17 0,18-17 17,-18-1-2,18 1 9,0 0-16,-17-1-9,-1 1 10,0 0 0,1-1-11,-1 1 12,1 0-12,-1-1 4,-17 18 6,-1-17-9,36 0 2,-35-18-3,17 17 3,1 1-1,-1-18 1,-17 18-3,17-18 6,-35 17-8,18 1 8,17-18-7,-17 0 4,-18 18-3,36-18 4,-54 17-2,53-17 2,-17 0-4,0 18 1,0-1 1,17-17 0,0 0-1,-17 0 2,0 0-1,-18 0 0,35 0 0,-35 0 0,-17 0 1,52 0-3,-35 0 5,36 0-6,-36 0 7,35 0-6,0 0 4,-35 0-5,36 0 6,-19 0-7,1 18 6,18-18-4,-19 0 3,19 0-2,-36 18 2,17-18-2,19 0 2,-18 0-1,-1 0-1,-17 0 2,0 0-1,36 0 0,-54 0 0,18 0 0,18 0-1,-36 0 3,1 0-3,-18 0 2,0 0-2,-36 0 3,36 0-4,-36 0 4,36 0-5,-35 0 6,-1 0-6,36 0 5,35 0-3,0 0 2,0 0-2,36 0 9</inkml:trace>
    </iact:actionData>
  </iact:action>
  <iact:action type="add" startTime="68726">
    <iact:property name="dataType"/>
    <iact:actionData xml:id="d6">
      <inkml:trace xmlns:inkml="http://www.w3.org/2003/InkML" xml:id="stk6" contextRef="#ctx0" brushRef="#br0">28381 10195 0,'-18'18'23,"1"-18"-15,-19 0 3,19 0-2,-19 0-5,-16 0 4,34 0 0,-35 0 0,35 0 0,-52 0 0,35 0 0,-36-18 0,36 1 0,-36-19 1,1 19-2,-1-1 2,-35 0-2,36-17 2,-1 0-2,18 0 3,-17-18-4,-1-18 4,36 36-4,-18-18 3,18 18-2,-36-36 4,36 18-6,-1 18 6,19-18 5,-1 0-3,18 18-5,-35 0 0,35-1 1,-18-34-1,18-1-1,0 53 3,0-52-1,0-1-2,0 36 1,0-35-2,0 17 4,0-36-3,18 72 1,0-18-2,-1-18 4,36-18-4,-35 18 5,35-17-5,-18 34 4,0-70-3,18 36 2,0-1-2,0 18 1,0 18-1,17-18 2,-34 36-1,34-19 0,1 1-1,-36 35 1,53-53 0,-17 35 1,-18 18-1,-18-17-1,36 17 3,-1 0-4,1-18 4,-36 18-3,36 0 2,17 0-2,0 0 3,0 0-4,0 0 4,71 18-3,-35 35 1,-1-36-1,18 72 3,-35-54-4,17 35 3,-52-34-3,35 17 3,17 35-2,-34-53 3,-19 53-3,1-52 1,-18 16 1,-1 1-1,-16-17 0,-19-1-1,19 36 1,-19-19-1,-17-34 2,0 35-3,0 18 5,0-1-5,0-35 3,0 54-3,0-19 5,0 1-4,0-54 2,0 72-2,-17-37 0,-1-16 1,0 17 1,-35-18-2,18 18 2,-18 17-1,18-34 0,-36 69-1,36-69 2,-35 34-1,-36-17 0,53-35 0,-35 35 0,17-36 1,-52 1-2,70-18 2,-35 18-3,70-18 4,-53 0-3,1 0 3,-1 35-5,18-17 6,0-18-6,-17 17 5,35-17-3,17 18 1,0-18-1</inkml:trace>
    </iact:actionData>
  </iact:action>
  <iact:action type="add" startTime="72736">
    <iact:property name="dataType"/>
    <iact:actionData xml:id="d7">
      <inkml:trace xmlns:inkml="http://www.w3.org/2003/InkML" xml:id="stk7" contextRef="#ctx0" brushRef="#br0">13758 5786 0,'0'-18'32,"0"-35"-16,-17 18-6,-19-18 4,36 35-7,-17-17 2,-19-18-3,1 18 3,18 17-2,17 0 2,-36-70-1,19 71 0,-1-19 0,18-34 0,-53 17 0,53 35 1,-18-52-1,18 52 0,-17 0 0,17-17 0,0 0 1,0 17-3,0-17 4,0 17-4,0-17 5,0-18-5,35-18 3,0 36-3,1-35 4,17 17-4,-1 17 3,-16 1-2,34-35 1,1-1 2,-36 53-3,18-34 0,53-19 1,-88 53 1,52 18-1,36-35 0,-18 35-1,89 0 2,-89 0-2,53 0 2,35 0-2,-52 0 3,-1 0-4,54 0 3,-36 0-3,17 0 5,-16 0-4,-19 0 2,-35 0-3,0 0 3,1 0-1,16 35 0,-34 1-1,-53-36 1,17 17 1,-17-17-1,-1 36 0,1-1 0,-1 18 0,19 35-1,-19-35 2,1 53-2,17 17 2,1-17-1,34 17 0,-35-52 0,-17 0 1,17-19-3,-17 19 5,0-36-5,-1 71 3,18-71-3,-17 36 5,0 0-5,-18-1 3,0-52-3,17 35 3,-17-18-2,0 0 9,0-17-7,0 17 8,0 0-9,0-17 7,0 17-8,-53 1 2,36-19-2,-18 36 2,-1-35-2,19-1 2,-1 19-3,-17-19 4,-36 19-3,36-1 3,0-35-4,-18 18 4,0-18-4,0 35 4,-35-35-2,-1 17-1,1-17 0,-35 0 1,-54 0 0,19 0 0,-19 0 0,36 0 0,18 0 0,-18 0 1,70 0-1,0 0-1,36 0 1,0 0 0,-18 0 1,35 0 89</inkml:trace>
    </iact:actionData>
  </iact:action>
  <iact:action type="add" startTime="80092">
    <iact:property name="dataType"/>
    <iact:actionData xml:id="d8">
      <inkml:trace xmlns:inkml="http://www.w3.org/2003/InkML" xml:id="stk8" contextRef="#ctx0" brushRef="#br0">9895 12453 0</inkml:trace>
    </iact:actionData>
  </iact:action>
  <iact:action type="add" startTime="80869">
    <iact:property name="dataType"/>
    <iact:actionData xml:id="d9">
      <inkml:trace xmlns:inkml="http://www.w3.org/2003/InkML" xml:id="stk9" contextRef="#ctx0" brushRef="#br0">9737 12453 0,'0'53'233,"0"-35"-196,17-18 3,1 17-24,0 1-7,-1-18-2,1 18 25,-1-1 1,1-17 0,0 18-17,-1-1 71,1-17-71,-18 18-7,18-18 5,17 18 2,-17-18 18,-1 0-20,1 0 3,17 0-2,-17 17-5,-18 1-3,35-18 0,-17 0 1,35 18 9,-53-1-9,17-17-1,1 0 10,0 0-9,-1 0 16,1 0-17,-1 0 3,1 0-3,17 0 9,1 0 9,-19 0-19,1 0 10,17 0-9,-17 0 9,-1 0-7,19 0-1,-19 0 0,1 0-1,0 0 1,-1 0 0,1 0 2,17 0 6,-17 0-9,0 0 9,-1 0-7,1 0-2,-1 0 2,1 0-3,0 0 5,-1 0-5,1 0 4,17 0 7,-17 0-4,0 0 4,-1 0 5,1 0 2,-1 0-15,19 0-2,-19 0 3,1 0-4,17 0 4,1 0-3,-1 0 2,0 0-3,-17 0 4,17 0-3,0 0 2,-17 0-3,0 0 10,-1 0 3,19 0 59,-19 0-70,1 0 9,-1 18-8,1-18 7,0 0-11,-1 0 6,1 0-4,0 0 2,-1 0 29,19 0-30,-19 0 8,36 0-8,-18 0 7,36 0-6,-36-18-1,0 18-1,36 0 3,-53 0-4,52 0 4,18-17-2,-70-1 1,17 18-3,1-18 3,-1 18-2,-17 0 2,-1-17-3,1 17 5,17 0-6,-17 0 4,17 0-1,-17 0 0,-1 0-1,19 0 2,-1-18-2,-18 0 1,1 18 1,17 0-1,-17 0 0,0 0 1,-1 0-2,19 0 10,-19 0-9,1 0 1,17 0-3,-17 0 4,-1 0-3,19 0 2,-19 0-2,1 0 2,17 0-3,-17 0 5,0-17-6,17 17 12,-18 0-4,19 0-3,-19 0-3,36 0 11,-35 0-3,0 0-7,-1 0-1,1 0 2,17 0-1,-17 0 0,-1 0 0,1 0-1,17 0 10,-17 0-8,0 0-2,17 0 9,-17 0 0,-1 0-7,18 0-2,-17 0 0,0 0 2,-1 0-1,1 0 0,0 0 0,17 0 1,0 0-1,18 0 7,0 0 1,-35 0 0,-1 0-7,1 0-1,0 0 0,-1 0 0,1 0 0,-1 0 9,1 0-1,0 0 118,35 0-126,-36 0 9,19 0-8,-19 0-3,36 0 4,-18 0 6,1 0-10,-1 0 12,-17 0-3,-1 0-6,1 0-2,0 0 0,-1 0 1,18 0 1,18 0 6,18 0-6,-36 0-1,36 0 0,-1 0-1,-17 0 3,0 0-4,0 0 4,0 0-4,-18 0 4,36 0-4,-54 0 4,54 0-5,0 0 4,-1 0-2,-35 0 4,54 0-6,-19 0 3,18 0 0,1 0 1,-1 0-2,-18 0 5,18 0-7,-17 0 2,-18-18 3,0 1-3,0 17 1,-18 0 0,-17-18 1,17 18-2,-17 0 2,35 0 9,-36 0-12,18 0 2,-17 0 0,0 0 1,35 0-3,-36 0 3,19 0-3,-19 0 4,1-18-3,35 18 3,-18 0-4,0-17 2,1 17 1,17-18 3,-36 18-9,36 0 5,-35 0 2,35-35-3,-36 35 0,36 0 2,-35 0-1,35 0 0,-18 0 0,36 0-1,17 0 2,-35 0-3,17 0 4,-17 0-4,88 0 5,-88 17-6,106 1 4,-71-18-1,36 53 2,-19-53-3,72 0 0,-89 18 0,53-18 3,-17 17-3,34 1 0,-34-18 2,-1 35-1,1 0 1,35-17-3,-36 0 2,-17-18 1,105 53 0,-52-36-3,18 1 5,-54-18-4,89 17 2,-89-17-3,-17 0 4,53 0-4,-71 0 4,35 0-4,-34 0 3,-19 0-3,18 0 3,1 0-1,-1 0 1,0 0-2,0 0 2,-35 0-2,35 0 2,1 0-1,-1 0 0,-18 0 0,1 0-1,17 0 2,-17 53-1,17-53 0,0 0-2,-35 0 3,35 0-1,-35 0 1,18 0-3,-36 0 3,35 0-2,-34 0 4,-1-17-6,18 17 5,-36 0-3,36-18 2,-17 18-1,52-35 0,-18 35 0,-17 0-1,0 0 1,18 0-1,-18 0 2,17 0-1,1 0 1,-18 0-2,35 0 2,-35-18-2,17 18 3,-34 0-3,52-17 1,-35-1-1,-18 18 3,36 0-3,-18-35 2,-1 35-3,1 0 5,18-18-6,17 18 5,-17 0-4,-18 0 1,17-18 2,-17 18-1,18-17 1,-18 17-2,17 0 1,1-36 0,17 36 1,-18-17-2,19-1 2,34 18-2,-35-17 2,-17 17-3,-18 0 4,-18-36-3,36 36 1,-36-17 0,-17 17 1,34 0-3,19 0 5,-53 0-5,70 0 4,-18 0-5,19 0 6,-19 0-6,1 0 3,17 0 1,0 0-1,-53 0-1,54 0 1,-19 0 1,18-36-2,89 36 3,-71-35-3,-18 35 1,-35-18 0,17 18 1,-35-17-1,1 17 0,17 0-1,-36 0 9,1-18-7,0 18-2,-1 0 4,18 0-6,1 0 6,-19 0-6,19 0 5,-1 0-4,-17 0 3,17 0-2,-17 0 10</inkml:trace>
    </iact:actionData>
  </iact:action>
  <iact:action type="add" startTime="100630">
    <iact:property name="dataType"/>
    <iact:actionData xml:id="d10">
      <inkml:trace xmlns:inkml="http://www.w3.org/2003/InkML" xml:id="stk10" contextRef="#ctx0" brushRef="#br0">16051 12541 0,'-17'0'57,"-1"18"5,0-18 34,1 0-80,-1 0-9,1 0 1,-1 0-1,-17 0 9,17 0-7,0-18-2,-17 1 2,0-1-1,0 0 1,-1-17-2,19 35 2,-19-18-1,1 1 1,0 17 6,17-18-8,0 0 1,1 18 15,-1-35-7,18 18-8,-17 17 0,-1-36 0,18-17 0,-35 18 8,17 0-7,0 35-1,18-18 15,0 1-6,0-1-9,0 0 0,0 1 0,0-1-1,0-17 3,0-1-4,0 1 4,36-18-4,-19 0 3,-17 36-2,0-19 1,18-34 2,17 17-3,-17 35 0,-1-17 2,-17-18-1,36 0 7,-19 18-7,1 17 0,0-17 0,-1 0 0,1 35 1,0-18-1,-1 0 0,1-17 1,0 35-2,-1-17 4,18-19 6,-17 36-13,35-17 5,-18-19-3,1 19 4,-19-1-4,36 0 4,-18 1-4,1-1 3,-1 0-2,18 1 1,-18-1 0,18 1 1,-35-1-1,52 0-1,-52 18 1,17 0 2,36-35-3,-36 35 1,36-18 1,-54 1-2,89-1 2,-71 18-2,18-35 2,18 17-3,-1 1 5,-17 17-5,-17-18 4,52-17-4,-18 17 4,-52 18-5,17 0 5,0 0-3,18 0 2,-17-18-2,17 18 1,-18 0 0,18 0 0,17 0 0,-34 0 0,52 0 1,-35 0-1,35 0-1,18 0 1,-53 0 1,35 0-2,-18 0 1,-17 0 0,-35 0 0,17 0 0,-17 0 1,17 0 8,0 36-11,-17-36 4,17 35-5,1 0 4,-1 0-1,0 1-1,0-19 1,18 36 1,-17-17-2,17 16 2,-18-16-1,35 17 0,-52-18-1,35 0 1,-35-17 2,17 17-3,-35-17 18,18-1-8,-1 1-1,-17 0 0,0-1-10,0 1 2,0 35-1,18 0 2,-1-18-1,-17 18 1,0-18-2,36 36 1,-19-71 0,1 70 3,0-34 3,-1 17 2,1-36 7,-18 1-15,0 0 1,0-1 7,0 1-9,0-1 3,0 1 5,0 0-9,0-1 4,0 1-4,0 0 2,0 35 18,-18-18-3,1 0-7,-19-17-1,19-1-6,17 1 9,0 0-12,-18-18 2,-17 35 10,35-17-1,-18-18-12,1 17 11,17 1-6,-18-18-4,-17 17 4,-1-17-4,-70 36 2,18-19 8,18-17-8,-1 18 0,36 17 1,-36-17-1,1-18-2,-1 18 3,36-18-1,-18 17 0,18-17 1,-18 0-1,0 36-1,18-36 0,-18 0 4,35 17-5,0-17 4,1 0-5,-18 18 11,17-18 25,0 0-33,-17 0 8,17 0-8,1 0-1,-19 0 3,-16 0-2,34 0-1,-35 0 2,35 0-1,-35 0 0,18 0-2,0 0 4,17 0-3,1 0 2,-36 0 8,35 0-11,-35 0 4,18 0-2,0 0-1,-1 0 0,1 0 3,17 0 5,1 0-7,-1 0-1,0 0 2,1 0 6,-18 0 8</inkml:trace>
    </iact:actionData>
  </iact:action>
  <iact:action type="add" startTime="105110">
    <iact:property name="dataType"/>
    <iact:actionData xml:id="d11">
      <inkml:trace xmlns:inkml="http://www.w3.org/2003/InkML" xml:id="stk11" contextRef="#ctx0" brushRef="#br0">22507 12453 0,'-35'18'110,"17"-18"-93,-17 0-9,17 0 1,-35 35-2,18-35 2,0 0-2,-18 0 3,-18 0-4,1 0 3,35 0-2,-18 0 3,17 0-4,19 0 2,-1 0-1,0 0 4,-17 0 27,18 0-14,-1 0-16,0-18 0,-17-17 1,17 35-2,1-18 2,17 1-2,-18 17 3,0-18-4,1-17 3,-18-36-3,17 36 4,-17 17-4,-1-17 6,19-18-8,-19 18 5,-16-18 9,34 18-12,0 17 10,-17-17-8,17 17 0,18 1-1,-17-1 2,-1 0-1,0 18 0,18-17 0,0-1 1,0 0 30,0-17-29,0 17-4,0 1 3,0-36-2,0 35 2,36-52-3,-36 17 5,0 17-5,17-16 4,36-19-3,-53 53 1,18-17-1,-18-18 1,18 36 1,-18-19-2,17 1 2,36-36-2,-35 54 10,-1-19-9,1 1-1,0 0 2,-1 17-2,1 1 1,17-19 0,-17 19 1,-1-1-3,19-17 5,-19 0-6,19 17 6,-1-35-6,-17 35 5,-1 1-4,18-19 4,-17 19-3,17-1 1,-17 18-1,0 0 1,17-17 0,-17-1 1,-1 18-1,19-18 0,-1 18 0,0-17 2,36-1-3,-1 0-1,36-17 4,-71 35-3,53 0 3,18-18-5,-17 18 4,-19-17-1,1 17 2,17-36-5,-53 36 6,36 0-5,-18 0 4,-1 0-4,-16 0 2,34 0-1,-34 0 3,17 0 0,-18 0-4,35 0 1,19 0 1,-37 0 1,1 0-1,18 18 0,17 0-1,18 52 1,-35-70-1,52 36 2,-17-1-1,-36-17 0,19-1-1,-19 1 3,1-18-4,-36 0 5,36 35-5,-36-17 4,18-1-4,-18-17 3,0 18-2,36 0 1,-36-1 0,18 19 0,-18 16 2,89 37 5,-107-72-9,72 36 2,-19-35 9,-52-1-8,17 1-1,-17-18-1,-18 18 34,0-1-33,0 19 8,0-19-8,0 1-1,0 0 2,17 17-3,-17-17 3,0-1-1,0 1 0,0-1 9,0 36-9,0 0 8,-17-35-8,-1 35-1,0-18 0,-17 36 1,0-36 1,17-17-1,1 17-1,-1 18 3,0-18-4,-17-17 4,0 35-4,17-36 5,18 19-5,-35-19 4,0 18-5,-1 1 5,1-1-3,17-35 2,-35 53-3,18-35 3,-18-1 0,36 18-1,-19-17-1,1 0 1,0-1 0,0 1 0,-36 17 1,18-17-2,-18 35 1,1-36 0,17 1 1,-18 17-3,36-17 5,-35 0-5,-36-1 3,35 19-3,18-36 5,0 17-5,-35-17 2,18 18-1,-1-18 2,-17 18-1,35-18 0,-35 35 0,0-35 0,-18 17 1,18 1-3,-71-18 2,124 0 0,-54 18 0,-16 35 1,34-53-2,0 0 2,-17 17 0,71-17-2,-54 18 3,18-18-4,35 18 2,1-18 0,-36 0 1,35 0 8,-17 0-11,17 0 50,1 0 417,17-18-458,0 0-5,0 1 5,0-19-8,0 19 2,0-36-2,0 35 1,0-35 0,0 36 0,0-36 0,0 35-1</inkml:trace>
    </iact:actionData>
  </iact:action>
  <iact:action type="add" startTime="116861">
    <iact:property name="dataType"/>
    <iact:actionData xml:id="d12">
      <inkml:trace xmlns:inkml="http://www.w3.org/2003/InkML" xml:id="stk12" contextRef="#ctx0" brushRef="#br0">27817 12682 0,'35'0'136,"53"0"-127,0 0-2,36 0 1,17 0-3,18 0 5,17 0-2,0 0 2,-70 0-5,18 0 5,-1 0-3,-52 0 2,-1 0-3,-17 0 2,-18 0 0,36 0 0,-36 0 0,0 0 0,36 0 0,-36 0 0,36 0 0,-1 0 0,19 0 1,-1 0-1,-18 0 1,1 0-2,-53 0 1,52 0 0,-52 0 1</inkml:trace>
    </iact:actionData>
  </iact:action>
  <iact:action type="add" startTime="118494">
    <iact:property name="dataType"/>
    <iact:actionData xml:id="d13">
      <inkml:trace xmlns:inkml="http://www.w3.org/2003/InkML" xml:id="stk13" contextRef="#ctx0" brushRef="#br0">30215 6403 0,'0'-35'61,"-53"-1"-53,1 1 1,-37 17-1,-16-34 1,-19-1-3,1 0 3,-1 35-2,18-35 3,-35 0-3,53 0 3,17 18-5,19 0 5,-19-18-3,53 53 2,-17-35-3,17-18 4,-17 35-4,17-35 4,18 0-2,0 0-1,-17 18 1,-18-71-1,17 71 1,18-18 0,0-35 1,-18 35-1,18 35-1,0-52 3,0-19 18,0 1-26,0 18-1,0 34 8,0 1-3,0 17 4,0-34-4,0 16 11,18-34-9,0 70-1,-1-71 3,18 1-4,18-1 2,0-35-1,0 0 4,0 36-3,-18-1-1,54-70 0,-54 53 2,35 0-2,-17-18 1,0 35 1,18-34-2,-36 69 2,18-34-1,-18 34 8,18 1-7,0 18 6,-18 17-8,1 0 5,34 0-7,-34 0 5,16 0-5,-16 0 6,17 0-5,35 0 2,-35 0-1,17 0 2,1 0-1,17 0 1,-35 0-2,35 0 0,-35 0 1,0 0 2,0 0-3,35 70 2,-53-70-1,36 53-1,35 18 2,-18-19-2,18 37 3,0-19-5,-1 18 5,-16-35-5,-19 0 6,-17 0-5,0-18 2,-18 18 0,18 18 9,-17-1-8,-1-17-3,0 0 2,-17 18 0,35-36 1,-36 18-2,-17 18 2,53-1-2,-53-17 1,35 18 1,18 17 0,-35-18 4,-18 36-9,0-53 2,18 35 2,-18 18 2,0-71-5,0 36 6,0 17-6,0-17 6,0-54-5,0 72 4,-36-36-4,19 17 2,-1-35-1,-35 36 3,18 35-3,0-89 0,17 72 2,-17-1-1,-53 35 1,70-70-2,-70 35 1,35 1 0,0-19 1,0 1-3,-53 34 4,36-16-3,-1-19 2,18-17-2,-35 35 1,17-35-1,18-17 3,-17-1-4,35 0 4,17-17-4,0-18 91,-17 0-89,17 17 1,1 19-2,-1 34 2,-17 54-2</inkml:trace>
    </iact:actionData>
  </iact:action>
  <iact:action type="add" startTime="120846">
    <iact:property name="dataType"/>
    <iact:actionData xml:id="d14">
      <inkml:trace xmlns:inkml="http://www.w3.org/2003/InkML" xml:id="stk14" contextRef="#ctx0" brushRef="#br0">27922 12524 0,'53'0'80,"124"17"-74,34 19 4,19-19-3,34-17 1,-52 0-1,17 0 5,-88 0-8,-17 0 4,-54 0 0,-34 0 0</inkml:trace>
    </iact:actionData>
  </iact:action>
  <iact:action type="add" startTime="132678">
    <iact:property name="dataType"/>
    <iact:actionData xml:id="d15">
      <inkml:trace xmlns:inkml="http://www.w3.org/2003/InkML" xml:id="stk15" contextRef="#ctx0" brushRef="#br0">9313 10407 0,'18'0'7,"17"-18"0,1 18 2,34-17-4,18-1 3,0 18 0,71 0 1,-18 0-2,36 0 4,34 0-6,54 0 5,-36 0-4,36 0 3,-1 0-1,1 0 2,17 0-5,-52 0 2,105 0 2,-53 0-1,18 0 0,-18 0 0,-17 0 1,52 0-2,-52 0 2,-1 0-2,18 0 2,-35 0 0,-17 0-1,-19 0-2,-17 0 5,-17 0-4,-1 0 1,36 0-2,-36 0 5,36 0-6,-36 0 6,1 0-6,-36 0 5,70 0-3,1 0 0,-71 0 2,36 0-1,34 0 1,-34 0-3,17 0 3,17 0-1,-52-35 0,18-1 0,-54 36-1,0-17 1,54 17 1,-54 0-2,-17 0 2,53 0-2,-71 0 2,0 0-2,36 0 3,-54 0-4,19 0 4,-1 0-4,53-18 4,-71 18-4,19-35 3,16 35-2,-52-18 2,0 18-2,18-17 2,-18 17-2,-18 0 2,36-18-1,-54 18-1,36 0 2,0 0-1,18 0 8,-54 0-8,54 0 1,-1 0-2,1 0 0,-18 0 3,35 0-3,0 0 3,71 0-3,-36 0 2,36 53-4,-18-35 6,-17-18-5,-1 0 3,54 0-1,34 0 10,-87 0-12,-18 0 1,52 0 0,-52 0 1,53 0 0,-18 0 1,18 17-2,-36-17 2,89 18-2,-18 35 2,18-36-1,-1 19 0,1-36-1,-18 0 3,-18 0-4,1 0 4,-1 0-4,-70 0 4,0 0-4,0 0 4,-18-36-4,18 19 4,-18-1-3,35 0 2,18 18-3,18-35 3,18 0-1,-19 35 0,54 0-1,-106 0 2,17 0-1,-35 0-1,1 0 2,-19-18-2,-17 18 3,0-17-4,-35 17 4,35-18-3,-18 0 2,-17 18-3,-18-17 5,17 17-4,1-18 2,-1 18-4,1-18 5,0 1 5,35 17 9,35 0-17,35 0 1,54 0 0,-1 0 0,18 0 1,-35 0-1,-18 0-1,-18 0 1,-52 0 0,-36-18 1,-17 1 23,-18-1-8,0 0-15,-35 18-2,-1 0 1,-17 0-1,-17 0 2,-18 0-1,-36 0 0,1 18-1</inkml:trace>
    </iact:actionData>
  </iact:action>
  <iact:action type="add" startTime="136414">
    <iact:property name="dataType"/>
    <iact:actionData xml:id="d16">
      <inkml:trace xmlns:inkml="http://www.w3.org/2003/InkML" xml:id="stk16" contextRef="#ctx0" brushRef="#br0">9578 11959 0,'35'-35'5,"18"-18"3,-18 53 1,1-35-3,-19-1 4,19 1-3,16 0 2,-34 35-3,17-18 11,-17 1-8,-18-1-1,18 18 1,-1 0-2,1 0 2,0-18-2,35 1 0,-1-19 1,-16 19 0,70-19 0,-54 1 0,-16 0 0,70 0 1,-71-1-1,71 1 0,-36-18 2,1 0-3,-1 18 0,19 0 0,-19-36 3,36 36-4,-36 0 6,54 17-8,-36 18 8,36-18-8,52 18 8,0 0-8,36 0 5,17 0-2,-17 0 2,17 0-2,-52 0 4,34-35-6,1 0 3,-18-1 2,0 19-2,-17-1 0,-1-35-3,-17 53 5,17-17-3,-35 17 3,-17 0-3,52 0 2,-53 0-3,1 0 4,17 0-4,-17 0 4,-1 0-4,18 0 4,-17 0-4,-1 0 3,18 0-3,-17 0 4,17 0-3,-18 0 1,54 0 1,-36 0-1,-18 0-1,54 0 2,-54 0-2,53 0 2,-34 0-2,-19 0 1,36 0 1,-53 0-1,17 0 1,-35 0-2,36-18 2,35 18-3,-36 0 4,-17 0-4,-18 0 4,18 0-3,0 0 2,52 0-3,-69 0 5,52 0-6,17 0 5,-16 0-4,16 0 4,19 0-2,-1-18-1,-35-17 1,-17 17-1,70 1 0,-71-1 2,1 1-1,17-36 1,-71 53-1,19-36 0,16 19-1,-52 17 2,18-36-1,-36 36-1,36 0 2,-1-17-2,-17 17 3,35 0-4,-35 0 5,35 0-6,-17 0 4,17 0-2,-17 0 3,17 0-4,-35 0 3,70 0-2,-70 0 2,35 0-1,-17 0 0,0 0 1,-1 0-3,18 0 3,-52 0-1,17 0 1,17 0-2,-35 0 2,54 0-2,-37 0 2,19 0-2,17 0 2,-35 0-2,18 0 2,35 0-2,-36 0 2,54 0-2,-1 17 1,-70-17 0,70 0 2,-34 18-2,-19-18-2,-35 0 0,18 0 3,18 0-1,-1 18 0,1 17 0,0-35 0,17 18 1,71 35-1,-36-18-1,0-18 2,1 36 0,17-53-4,-53 36 5,0-19-3,-17-17 3,-36 0-2,1 18 1,-1-18-4,-18 18 6,72 34 5,-72-34 5,19 0-8,16 35-10,-16-36 6,34 19-2,-17-1 1,18-18 1,17 36-1,-35-35 0,17 35 0,-17-18 1,18-17-2,35 70 3,-71-88-4,18 53 3,-35-35-2,35 17 3,-36-17-4,-17-1 4,18 18 6,17 18-10,-17-17 11,-1-1-10,1 18 1,-18-36-1,35 36 1,-35-17 1,18 17-3,-18 0 11,0-36-7,0 18-3,0 18 1,0-17 0,0 17-1,0-1 2,0 1-1,0-35 0,0 0-1,0 35 3,0-36-4,-18 1 5,18-1-6,0 1 6,0 0-6,-17 17 36,17-17-17,-18-18 400,-17-18-415,17 0-3,-17-35 5,17 53-5</inkml:trace>
    </iact:actionData>
  </iact:action>
  <iact:action type="add" startTime="139574">
    <iact:property name="dataType"/>
    <iact:actionData xml:id="d17">
      <inkml:trace xmlns:inkml="http://www.w3.org/2003/InkML" xml:id="stk17" contextRef="#ctx0" brushRef="#br0">24606 10566 0,'18'35'170,"0"-17"-162,34-1-2,1 19 3,0-19-4,0-17 6,-18 0-5,18 0 3,0 0-2,0 0 1,0 0 0,35 0 1,1 0-2,34 0 0,53 0 2,1 0 0,17 0-1,17 0 0,1 0 0,53 0-1,-36 0 2,0 0-2,1 0 3,-19 0-4,-34 0 5,-19 0-6,-52 0 6,0-17-6,-18-1 4,-52 0-2,16 18 2,1-17-3,-35 17 3,17 0-2,18-36 2,-35 36-2,35 0 1,17 0 1,19-17-2,-54-1 1,53 18 0,-17 0 2,-1 0-2,1 0 0,-54 0-2,54 0 4,-36 0-4,0 0 4,1 0-3,-19 0 3,36 18-5,-17-1 12,-19 1-8,1 0 7,-1 17-10,36 35 3,-17-34-1,17 34 0,-36 1 0,18-36 1,1 18 0,-19 18-2,19-19 1,-19-16 0,1-19-1,-18 19 1,18-19 2,-1 1-4,-17 0 4,18 17-4,0-17 4,-18 17-5,17-18 6,1 72-6,-1-36 11,-17 17 0,0-52-6,0 52-4,0 1 2,0-36 1,0 53-2,0-17 1,-17-18 0,-18 17 1,17-17-2,-17-35 2,-18 35-2,17-18 3,1 0-3,0 1 1,-18-19 0,18 1 1,-1 0-2,36-1 2,-17-17-3,-1 0 5,-17 18-6,17-18 6,-17 0-5,-18 0 2,-18 0-1,1 0 4,17 0-4,-35 0 0,52 0 1,-52 17 0,35 1 1,18 0-2,-35-18 1,17 0 1,0 17-2,0-17 1,-18 0 1,1 0-1,17 0 0,-18 0-1,1 0 2,-19 0-2,19 0 2,-18 0-3,17 0 4,-17 0-4,0 0 4,52 0-4,-34 0 4,-18 0-4,0 0 4,-18 0-4,53 0 4,-35 0-4,17 18 3,-17-18-1,35 18 0,-18-1 0,1 1 0,52 0 0,-35-18 0,0 17 0,36 1 1,-1-18-1,0 0 9,1 0-12,-1 0 77,-17 18-45,17-18-27</inkml:trace>
    </iact:actionData>
  </iact:action>
  <iact:action type="add" startTime="155280">
    <iact:property name="dataType"/>
    <iact:actionData xml:id="d18">
      <inkml:trace xmlns:inkml="http://www.w3.org/2003/InkML" xml:id="stk18" contextRef="#ctx0" brushRef="#br0">32120 12859 0,'-17'0'20,"-1"0"4,0 0 9,-17 0-6,18 0-12,-36 0-10,0 0 12,17 0-8,-34 0-3,17 0 4,0-36-3,18 36 0,0-17 1,-18-1 2,35 18-1,-35-17-2,18-1 1,-1 0-1,-16 1 9,16-19 0,1 19-7,17 17-3,-17-36 5,17 1-5,-17 18 5,0-19-7,17-34 8,-35 17-6,36 17 3,-1 19-3,-17-36 3,17 18-2,1 17 2,17-17-2,0 17 1,-36-17-1,19 0 1,17 17 1,-18-17-2,0-1 2,1 1-2,-1 17 10,0 1 8,1-1-3,17 1-5,0-19-8,-18 36-3,-17-35 4,35 17-4,-35-17 3,17 0-2,0-18 2,1 18-1,-36-36 1,35 0-1,0 36-1,-17-35 1,18-1-1,-19 1 2,1-1-1,17 18 1,18-18-1,-17 19 0,-1-1-1,-17-36 2,35 37-2,-18-37 2,1 54-1,17-53 1,0 35-3,0 0 5,0 0-5,0-17 3,0 34-3,0-17 3,0 0-3,0 36 4,0-36-3,0-18 0,0 36 1,35-35 1,-35 52-1,35-53 0,0 36-1,1 0 2,-36 17-1,53-17 0,-36 0 0,36-1 0,-35 1 0,17 0 0,36-36 2,-36 71-4,18-70 4,0 52-5,-18-17 5,18-18-4,-18 53 4,18-53-4,-18 35 4,1-17-4,-1 0 3,0 17-1,71 0 11,-88 1-13,-1-1 2,19 18-1,-1-18 2,0 1-2,36 17 2,-18 0-2,17 0 2,18 0-2,-35 0 2,35 0-2,-17 0 3,17 0-4,0 0 4,-35 0-4,18 0 4,17 0-4,-35 0 4,18 0-5,-36 0 4,18 0-2,0 0 2,-36 0-1,54 17 0,-36 19 0,0-19 0,-17-17 1,35 53-2,-18-35 1,36 35 0,-54-35 1,54 17-2,-36 0 2,18-17-1,18 17-1,-1 36 0,-34-54 5,16 18-8,-16 1 7,17 17-6,-53-36 6,53 19-4,-18-1 1,-17 0 0,17 18-1,-18-53 1,1 35 2,17 1-4,-17-19 3,0-17-2,-18 36 1,17-19 0,1 1 1,0 17-1,-1 0 8,-17 1-8,0 17 7,0-36-5,35 54-3,-35-18 8,0-18-5,0 0-4,0 0 3,0 18-2,0-35 2,0 35-2,0-35 0,0 35 1,0-18 1,0 18-1,0-18 3,0 36-6,0-1 2,0-52 2,0 35-1,0 17 0,0-52 2,0 35-4,0-36 2,0 36 0,0-35 0,0 0 1,0 35-2,-17-36 3,-18 18-4,35-17 4,0 35-5,0-35 6,-18 17-5,0 0 3,1 0-2,-1 1 1,0-36 0,18 35 1,-53 36-2,36-54 4,-1 1-6,1 35 4,-19-18-1,36-17 0,-17-18-1,-1 53 1,-17-18 0,17-17 10,0-1-12,1 1 5,-1-1 4,0 1-10,1-18 6,-18 53-5,17-35 11,-35-1-9,35 1-1,-17 0 1,0-1 0,-18 36 0,18-53 1,17 0 6,-17 18-14,-1 17 4,19-17 5,-1-18-2,1 17 0,-19-17 0,19 0 1,-19 36-2,19-36 3,-1 17-4,-35-17 3,18 18-2,-36-18 2,1 17-2,-18-17 3,17 36-4,-17-36 4,35 17-4,-35-17 3,17 18-2,18-18 2,-17 18-2,17-18 1,0 17 0,35-17 0,-17 0 0,17 0 0,-17 18 1,17-18-2,1 0 1,-1 0 32,-17 0-31,0 0-3,-36 0 5,-17 0-6,0 0 6,-1 0-6,1 0 5,18 0-2,-1 0 0,36 0-1,0 0 2</inkml:trace>
    </iact:actionData>
  </iact:action>
  <iact:action type="add" startTime="159193">
    <iact:property name="dataType"/>
    <iact:actionData xml:id="d19">
      <inkml:trace xmlns:inkml="http://www.w3.org/2003/InkML" xml:id="stk19" contextRef="#ctx0" brushRef="#br0">22578 15081 0,'0'-17'150,"35"17"-140,18 0-4,18 0 3,52 0-2,-35 0 1,53 0-1,18 0 3,17 0-3,1 0 1,-1 0-1,-35 0 2,0 0 0,18 0-3,-71 0 3,36-18-2,-54 18 3,19-35-3,-1 35 1,18-18-1,17 0 3,-70 18-3,70 0 3,54 0-4,-36 0 4,71 0-4,-36 0 3,-35 0-3,-17-17 4,-36 17-5,18-53 4,-36 35-1,-52 18 1</inkml:trace>
    </iact:actionData>
  </iact:action>
  <iact:action type="add" startTime="162594">
    <iact:property name="dataType"/>
    <iact:actionData xml:id="d20">
      <inkml:trace xmlns:inkml="http://www.w3.org/2003/InkML" xml:id="stk20" contextRef="#ctx0" brushRef="#br0">22260 14834 0,'0'18'189,"18"0"-177,0-18-5,-18 17 0,17 1 9,1-18-2,-1 35-5,1-17-1,0-18 0,-1 17-1,-17 1 1,36-18 1,-19 18-1,1-18 10,0 0-13,17 0 12,-18 0-2,1 0 43,17 0-51,-17 0 4,17 0-7,-17 0 4,17 0 0,-17 0 0,0 0 8,-1 0 24,1 0-21,-1 0-14,1 0 12</inkml:trace>
    </iact:actionData>
  </iact:action>
  <iact:action type="add" startTime="164826">
    <iact:property name="dataType"/>
    <iact:actionData xml:id="d21">
      <inkml:trace xmlns:inkml="http://www.w3.org/2003/InkML" xml:id="stk21" contextRef="#ctx0" brushRef="#br0">26317 14870 0,'35'0'151,"1"0"-142,17 0-3,-18 0 2,53 0 1,-17-18-1,17 18 0,0 0-1,0 0 2,36 0-2,-36 0 3,-17 0-4,-1-18 4,-17 18-4,-18 0 4,18-17-4,-35 17 10,-1 0-8</inkml:trace>
    </iact:actionData>
  </iact:action>
  <iact:action type="add" startTime="166892">
    <iact:property name="dataType"/>
    <iact:actionData xml:id="d22">
      <inkml:trace xmlns:inkml="http://www.w3.org/2003/InkML" xml:id="stk22" contextRef="#ctx0" brushRef="#br0">22366 14993 0,'-18'-53'46,"-17"18"-38,18-36 0,-36-17 0,0 18 0,-35-1 0,-1-35 1,36 53-2,36 18 2,-36-18-1,18 18 0,-1-1-1,1 1 1,17-18 0,1 0 1,17 36-3,-18-36 4,18 18-4,-35-18 5,17 17 5,18 19-11,0-1 3,0 0 10,0-17-10,0 18-1,0-1 2,0-35 7,18 35-7,-1-52 6,36 34-7,0 1 0,-17 0 0,52-53-1,0 17 3,-53 18-3,53 0 2,18-35-3,-53 53 2,18-36-1,-1 18 4,-34 18-6,52 0 4,-35 0-2,0 35 3,17-18-3,-17 18 0,35 0 2,-35-18-2,35 18 1,18-35 1,35 0-1,18 35 0,-35-18 0,52 18 1,-35 0-3,35 0 3,36 0 0,-71 0-2,71 0 2,-71 0-2,106 0 2,-71 0-2,1 0 2,-1 35-2,36-17 1,-71 0-1,53 17 4,-88-35-5,35 35 2,-53-35 0,36 18 1,-54-1-1,18-17 0,-17 18 0,-18-18-1,17 35 1,1-17 0,-18 0 1,17-1-1,-17 1 0,-35 0-1,0-1 2,-1-17-2,-17 18 2,35 17-3,-35-17 4,36 35-4,-19-36 13,36 54-18,-17 17 6,-19-70-1,54 52 4,-54-34-4,19-1 2,-19-18 0,-17 19 7,18-19-6,-18 1 1,18-18-4,-18 35 12,0-17 5,0 0-16,0-1 2,0 19-2,0-19 4,0 18-7,0 1 7,0 17-5,-18 17 5,0 1-6,1-18 5,-36 35-3,17 18 2,1-53-3,0-18 4,17 0-3,-17 0 0,35-17 1,-18 0 1,1 17 14,-1-35 25,0 0-25,1 0-6,-18 0-8,-1 0-2</inkml:trace>
    </iact:actionData>
  </iact:action>
  <iact:action type="add" startTime="168940">
    <iact:property name="dataType"/>
    <iact:actionData xml:id="d23">
      <inkml:trace xmlns:inkml="http://www.w3.org/2003/InkML" xml:id="stk23" contextRef="#ctx0" brushRef="#br0">9155 15540 0,'17'0'101,"36"-35"-91,18 17-3,-1 18 2,36 0-2,0-18 2,0 18-2,70 0 2,36 0-2,-36 0 3,36 0-4,-18 0 4,53 0-4,-53 0 5,-18 0-6,71 0 5,-53 0-2,18 0-1,-71 0 1,35 0 1,-17 0-2,-18 0 1,18 0-1,35 0 2,-71 0-2,54 0 2,-36 0 0,-18 0 0,36 0-2,-53 0 1,0 0 4,-18 0-9,36 0 5,-19 0-1,-16 0 1,69 0 0,-34 0 1,17 0-2,-18 0 3,18 0-4,18 0 3,-18 0-3,-17 0 4,17 0-3,18 0 2,-18 0-1,-18 0 0,54 0-1,-54 0 1,18 0 0,0 0 1,-17 0-1,52 0 0,-17 0 0,-53 0-1,88-17 2,-53-36-2,-35 53 2,35 0-1,-18-18 0,1 0 0,-36 18 0,35-17 0,-17-18 2,-70 35-4,69-36 3,-87 36-3,53 0 4,-1-17-3,-35 17 1,54 0 0,-19-53 0,18 35 1,-17 18-3,17 0 3,36 0-1,-1-18 0,-35 18 1,89-17 0,-54 17-3,-17 0 5,53 0-8,-36 0 7,18 0-3,36 0 2,-54 0-2,54 0 4,-89 0-6,0 0 5,0 0-5,18 0 6,-71 0-5,53 0 3,-17 0-2,17 0 1,0 0 0,89 0 0,-18 0 0,52 53 1,-70-36-1,106 1 0,-35 17-1,17 1 1,-17-1 2,0-18-3,-36 1 2,0 35-2,-70-35 2,0-18-3,0 17 5,-36-17-5,-52 0 5,17 0-7,-17 0 14,0 0-2,-1 0 23,1 0-23,0 0 8,-1 0-15,1 0 6,-1 0-8,1 0 1,35 0 0,-18 18 0,1-18 1,34 0-2,-17 0 4,18 0-6,-19 0 5,37 0-4,-19 0 5,1 0-5,-36 0 1,18 0 1,-18 0 0,1 0 9,-19 0 327,1 0-327,17 0-5,18 0-9,-18 0 5,18 0 0,0 0 1,0 0-3,-35 0 5,52 0-6,-17 0 3,-35 0 0,-1 0 0,19 0 0,-19 0 0,1 0 2,0 0 5,-1 0 3,1 0-2,0 0-11,17 0 6,0 0-5,0 0 4,36 0-4,-36 0 3,18 0-1,-18 0 1,18-18-3,-53 1 1,18 17 99,17 0-99,-17 0 8,0 0-5,-1 0-4,1 0 3,-1 0-2,36 0 3,18 0-4,17 0 4,36 0-3,-19 0 2,72 0-3,-18 0 2,17-36 0,-53 19 2,-17-19-3,-53 19 0,-18-1 2,-17 18 15,0-17 8,-1-1-6,19 0-20,-1 18 3,-17-17-3,34 17 5,-34-18-7,0 18 20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10:48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20">
    <iact:property name="dataType"/>
    <iact:actionData xml:id="d0">
      <inkml:trace xmlns:inkml="http://www.w3.org/2003/InkML" xml:id="stk0" contextRef="#ctx0" brushRef="#br0">2187 3651 0,'18'0'181,"35"18"-170,17-18-6,-52 0 4,53 0-2,-1 0 3,-17 0-4,0 0 4,0 0-4,17 0 3,-34 0 0,17 0-2,-1 0 2,1 0-1,0 0 1,0 0-3,-17 0 3,16 0-2,1 0 1,-17 0-1,17 0 3,-1 0-4,-34 0 4,53 0-3,-18 0 2,-36 0-3,36 0 4,-18 0-3,-17 0 2,35 18-3,0-18 3,-18 17-2,36-17 3,-1 0-4,1 0 2,17 0-1,-53 0 2,36 35-1,-18-35 0,0 0 0,0 0 1,0 0-2,-1 0 1,1 0 2,18 18-3,-1-18 1,-17 0 0,18 18 0,-18-18-1,17 0 5,-34 0-8,17 17 6,17-17-4,-17 18 6,0-18-7,0 0 5,0 18-4,35-18 2,-17 17 0,17-17 0,35 18-1,1 17 1,-1-17 1,-35-18 1,1 0-2,16 0-3,-16 0 4,-1 17-1,-53-17 2,53 0-3,-52 0 1,-1 0-2,18 0 3,-18 0 9,18 0-14,0 0 7,-18 0-5,36 0 4,-18 0-4,0 0 4,17 0-4,1 0 2,17 18 0,0-18 0,0 0 0,0 0 0,1 0 0,16 0 0,-52 0 0,71 0 0,-71 0 0,0 0 0,17 0 1,18 0 0,-35 0 0,36 0-1,16 0-1,-52 0-1,0 0 4,35 0-4,-17 0 5,17 0-5,-35 0 4,18 0-5,-18 0 4,17 0-2,18 0 2,-35 0-2,35 0 2,1 0-1,16 0 2,1 0-2,0 0-2,0 0 2,53-35 0,-36 17 0,-17 1-1,-18 17 2,-17-18-2,17 18 2,-35-35-2,0 35 2,35-18-1,-35 18 0,0 0-1,17-18 3,19 18-3,-1-17 1,35 17-1,18 0 3,-17 0-4,-1 0 4,54 0-4,-36 0 2,-18 0 0,36 0 2,-53 0-3,53-36 0,-36 36 1,0 0 0,-34 0 2,-1 0-2,35-17-1,-34-1 1,-19 18 0,18-35-1,-35 35 13,35 0-17,-35 0 1,18-35 1,-36 35 5,18 0-4,-18 0 5,1 0-5,-1 0 2,35 0-1,-34 0 1,-1 0 1,-17 0-1,17 0 1,-17 0-1</inkml:trace>
    </iact:actionData>
  </iact:action>
  <iact:action type="add" startTime="27274">
    <iact:property name="dataType"/>
    <iact:actionData xml:id="d1">
      <inkml:trace xmlns:inkml="http://www.w3.org/2003/InkML" xml:id="stk1" contextRef="#ctx0" brushRef="#br0">4374 5009 0,'0'-17'290,"18"17"-173,17 0-92</inkml:trace>
    </iact:actionData>
  </iact:action>
  <iact:action type="add" startTime="29220">
    <iact:property name="dataType"/>
    <iact:actionData xml:id="d2">
      <inkml:trace xmlns:inkml="http://www.w3.org/2003/InkML" xml:id="stk2" contextRef="#ctx0" brushRef="#br0">4427 5009 0,'0'-17'205,"36"17"-188,-19 0-7,54 0-4,-18 0 11,-18 0-2,18 0-4,-35 0-7,17 0 5,-18 0 0,36 0-2,-17 0 1,34 0 9,-17 0-1,0 0-8,-18 0 0,18 0-2,-17 0 4,16 0-4,-34 0 5,17 0-6,1 0 6,-1 0 4,-17 0-8,17-18 8,-18 18-5,19 0 5,-19 0-8,1 0 1,35-35 0,-18 35 8,-17 0-8,17 0 1,0 0-2,1 0 2,-1 0-1,18 0 1,-35 0-2,52 0 2,-17 0-3,-18 0 3,18 0 0,35 0-1,-70 0-1,70 0 3,-35 0-4,18 0 4,-18 0-4,-18 0 4,0 0-4,36 0 3,-36 0-2,-17 0 2,35 0-2,-18 0 1,0 0 0,0 0 1,36 0-2,-53 0 1,35 0 0,-1 0-1,19 0 1,-36 0 0,1 0 1,34 18-1,-35-1 2,1-17-5,34 0 6,-17 35-5,-18-35 4,36 0-4,0 18 3,17-18-2,-35 0 1,35 0 1,88 0 6,-105 0-8,-18 0 1,17 18 1,-17-18 1,18 0-4,-36 17 3,18-17-2,17 36 2,-17-36-2,-35 0 2,70 17-3,-53-17 3,18 18-2,18-18 3,17 0-3,-35 18 3,0-18-4,18 35 5,17-35-6,-18 17 5,18-17-3,18 18 1,-53-18-1,53 18 1,0-18 0,-36 0 1,1 0-1,0 0-1,17 0 2,0 0-2,-35 0 1,53 35 0,-53-35 1,52 18-3,-16-18 4,-1 0-3,-18 0 2,19 0-2,-72 0 2,54 0-2,-36 0 2,0 0-3,1 0 5,-1 0-5,0 0 4,0 0-5,-17 0 4,53 0-1,-36 0 2,-17 0-5,34 0 4,1 0-1,-35 0 2,53 0-4,-1 0 3,-35 0-1,36 0 0,-18 0 0,0 0-1,0 0 1,0 0 0,17 0 1,-35 0-2,18 0 3,18 0-4,-36 0 4,53 0-5,-17 0 6,17 0-5,0 0 2,1 0 1,-1 0 0,18 0-2,-18 0 1,-53 0-1,0 0 2,18 0-3,-35 0 2,35 0 2,-36 0-4,1 0 3,35 0-1,-35 0 1,52 0-2,1 0 1,-36 0 0,0 0 1,1 0-2,-19 0 2,1 0-3,0 0 4,-1 0-3,1 0 9,17-18 48,-17 18-48,35 0-8,-36 0 1,19 0-2,34 0 2,-35-18-2,1 18 2,-1 0-2,18 0 3,-36-35-4,19 17 10,-1 18-5,-17-17 3,17-1 9,-17 18 1,-1 0 15,1-17-21,0 17-11,-1 0 1,1 0 0,52-18 0,1 18 0,-53 0 1,52 0-3,-17 0 6,-35-18-6,-1 18 3</inkml:trace>
    </iact:actionData>
  </iact:action>
  <iact:action type="add" startTime="39144">
    <iact:property name="dataType"/>
    <iact:actionData xml:id="d3">
      <inkml:trace xmlns:inkml="http://www.w3.org/2003/InkML" xml:id="stk3" contextRef="#ctx0" brushRef="#br0">17039 5115 0,'0'-17'156,"35"-19"-132,-17 36-15,35-17 1,18-1-4,-1 18 4,-17-18-4,70 18 6,-70-35-6,36 18 2,16-1-1,-16 18 3,-1-18-3,18 18 1,-18-35-2,0 35 2,18-18 0,-18 18 1,-17-17-1,17-1 0,0 18 0,18-53 0,-18 35 1,-17 18-3,17-17 4,-53 17-5,53 0 5,-35-18-3,18-17 2,-36 35-2,18 0 2,17-18-3,-17 1 5,18-19-4,-36 36 2,1-17-3,34-1 4,1 0-4,-36 18 2,35 0 1,1-35-2,0 35 1,-19-17 0,37 17 1,-1-18-2,-18 18 1,1 0 0,0 0 0,34 0 0,-16 0 2,-19 0-4,18 0 4,1 0-2,-1 0 1,35 0-4,-35 0 6,36 0-6,-18 0 6,0 0-3,35 0-2,-71 0 1,36 0 1,-53 0 0,35 0 1,-35 0-2,18 0 2,17-18-1,-53 18 1,36 0-1,-1-35 0,-52 35 0,52 0-1,1 0 1,-18 0-1,35 0 1,-17 0 0,17 0 1,-18 0-2,19 0 3,-1 0-4,-18 0 3,-17 0-2,35 0 2,-17 0-2,17 0 2,-35 0-2,35 0 0,-35-18 2,0 18-1,0 0 0,0 0 1,-35 0-2,52 0 2,-17 0-2,-35 0 2,52 0-1,-34 0-1,16 0 2,1 0-1,0 0 2,0 0-5,35 0 5,18 0-4,-18 0 5,1 0-6,34 0 6,18 0-5,-17 0 4,-1 0-5,-35 0 5,53 0-4,-52 0 4,34-17-4,-70 17 4,35 0-2,-17 0 0,-18 0-1,0 0 1,0 0 0,35 0-1,-18 0 1,-17 0 0,35 0 1,1 0-2,-37 0 1,90 0 0,-54 0 1,0 0-3,35 0 4,1 0-3,-36 0 3,36 0-4,17 0 4,-18 0-4,1 0 4,-36 0-4,18 0 3,0 0-2,35 0 1,0 0 0,-18 0 2,36 0-4,-71 0 3,36 0-1,-36 0 0,-35 0 1,35 0-3,18 0 3,-71 0-1,53 0 0,0 0 0,18 0 0,-18 0 0,54 0 1,-54 0-2,0 0 2,-35 0-2,0 0 3,-36 0 11</inkml:trace>
    </iact:actionData>
  </iact:action>
  <iact:action type="add" startTime="50607">
    <iact:property name="dataType"/>
    <iact:actionData xml:id="d4">
      <inkml:trace xmlns:inkml="http://www.w3.org/2003/InkML" xml:id="stk4" contextRef="#ctx0" brushRef="#br0">17339 5045 0,'18'0'129,"52"0"-121,18 0 1,1 0-3,16 0 4,37 17-5,-1-17 5,-18 18-4,-35-18 5,36 18-6,-54-18 4,1 0-1,-53 0-1,17 0 2,0 0-1,18 0 9,-18 0-1,36 0-8,-36 0-2,0 0 5,36 0-6,-18 0 5,0 0-2,17 0 1,-17 0-2,18 0 1,-36 0-2,36 0 4,-54 0-3,54 0-1,-18 0 3,-18 0-1,53 0 1,-17 0 0,35 0-3,-18 0 4,71 0 1,-36 0-8,-17 0 6,17 0-2,36 0 3,-53 0-4,0 0 3,-18 0-2,0 0 2,-17 0-2,-54 0 4,36 0-5,0 0 5,0 0-6,18 0 4,-18 0-2,-1 0 3,37 0-5,34 0 4,-35 0-2,36 0 2,-1 0-2,1 0 4,-18 0-6,-1 0 4,-16 0-1,34 0 0,-70 0 0,35 0 0,-17 0 0,17 0 0,-17 0 2,-19 0-4,37 0 3,-36 0-3,35 0 4,0 0-3,0 0 3,18 0-4,0 0 4,0 0-6,-1 0 6,-16 0-3,16 0 3,-16 0-4,-54 0 3,53 0-1,-17 0-1,17 0 1,-18 0 0,19 0 1,-19 0-1,-52 0 0,52 0-1,1 0 2,-36 0-1,36 0 1,-1 0-3,19-18 4,-19 18-4,1-18 4,-18 18-4,17-17 6,1 17-8,17-18 6,-53 18-4,53 0 2,-35-35 0,35 35 0,-35 0 0,0-18 0,18 18 0,-1-17 1,19 17-1,-1-18-1,0 18 2,0 0-2,18 0 2,0 0-1,17 0 0,36 0-1,-53 0 2,0 0-2,-18 0 3,0 0-3,0 0 3,-17 0-5,-36 0 4,53 0-3,-17 0 5,17 0-5,-17 0 2,-1 0 0,-35 0 1,54 0-2,-36 0 1,35 0 0,0 0 0,0 0 1,0 0-1,71 0-1,-18 0 2,18 0-2,-53 0 2,70 0-1,-52 0-1,-1 0 3,18 0-4,-17 0 4,-36 0-3,0 0 2,18 0-2,0 0 3,0 0-5,-53 0 5,35 0-4,0 0 3,-18 0-1,36 0 0,18 0 0,-1 0 0,54 0-1,-54 0 2,1 0-2,-1-18 2,-35-17-1,-52 35 1,-1-18-1</inkml:trace>
    </iact:actionData>
  </iact:action>
  <iact:action type="add" startTime="54315">
    <iact:property name="dataType"/>
    <iact:actionData xml:id="d5">
      <inkml:trace xmlns:inkml="http://www.w3.org/2003/InkML" xml:id="stk5" contextRef="#ctx0" brushRef="#br0">4304 6262 0,'18'0'317,"-1"0"-306,36 0-6,-35 0 6,35 0-5,-36 0 3,36 0-3,-18 0 4,1 0-5,-1 0 6,18 0-5,-35 0 2,-1 0 0,1 0 1,17 0-2,-17 0 1,17 0 0,-17 0 0,-1 0 1,19 0-2,-1 0 3,-17 0-4,34 0 4,19 0-4,-18 0 4,17 0-4,-17 0 5,36 0-5,-1 0 2,-18 0 0,-17 0 2,-17 0-4,34 0 2,-35 0-1,1 0 3,17 0-4,-36 0 4,1 0-2,35 0-1,0 0 1,-36 0 0,1 0 0,35 0 0,-18-35-1,-17 35 2,17 0 0,18 0-2,-35-18 2,35 18-2,-18 0 1,0 0 0,0 0 2,1 0-4,17 0 4,-1 0-5,-34 0 5,35-18-4,-35 18 3,17 0-2,-17 0 1,-1 0 1,36 0 6,-35 0-6,52 0-1,54 0 8,-89 0-9,53 0 2,-17 0-1,-1 0 1,-52 0-2,35-17 1,-35 17-1,-1 0 20,1-18-11,-1 18-10,1 0 35,0 0-34,-1 0 1,1 0 0,0 0 2,17 0-5,-17 0 5,35 0 5,-36 0-6,1 0-1,17 0 0,-17 0 0,35 0 0,-18-18-2,0 18 4,18 0-3,18 0 2,-1-17-3,-17 17 5,-18-18-5,36 18 3,-18 0-2,0 0 0,35 0 1,-17 0 3,-1 0-5,18 0 2,-35 0 3,35 0-7,-35 0 5,36-35-1,-37 35 0,-16-18 0,17 18 0,0 0-1,-1 0 2,-16 0-2,-1 0 3,0 0-4</inkml:trace>
    </iact:actionData>
  </iact:action>
  <iact:action type="add" startTime="107855">
    <iact:property name="dataType"/>
    <iact:actionData xml:id="d6">
      <inkml:trace xmlns:inkml="http://www.w3.org/2003/InkML" xml:id="stk6" contextRef="#ctx0" brushRef="#br0">25347 6315 0,'18'0'134,"52"0"-124,18-18-3,36 18 0,-18 0 1,0 0 1,-1 0-2,54 0 1,-71 0 0,89 0-1,-36 0 2,18 0 0,-71 0-2,35 0 1,-35 0 1,1 0-2,-1 0 4,-18 0-5,36 0 3,-18 0-2,18 0 2,0 0-3,18 0 3,-1 0-2,18 0 3,-53 0-4,36 0 4,-36 0-2,18 0-2,-18 0 2,0 0-1,0 0 1,1 0 0,-1 0 1,0 0-1,-17 0 0,17 0 0,0 0 1,-17 0-2,-1-18 2,1 1-2,-18-1 3,-1 18-4,-16-17 4,17 17-4,-36 0 5,36 0-6,-35 0 4,0 0 7,17 0-9,-18-18 9,1 18 16,0 0-23</inkml:trace>
    </iact:actionData>
  </iact:action>
  <iact:action type="add" startTime="110727">
    <iact:property name="dataType"/>
    <iact:actionData xml:id="d7">
      <inkml:trace xmlns:inkml="http://www.w3.org/2003/InkML" xml:id="stk7" contextRef="#ctx0" brushRef="#br0">6438 7549 0,'18'-17'128,"35"17"-120,17 0 0,-52 0-1,70 0 1,0 0 0,36 0 1,-36 0-3,71 0 4,-18 0-2,-18 0 0,18 0-2,-35 0 4,0 0-4,-35 0 4,17 0-3,-35 0 1,35 0 0,-35 0 3,0 0-6,35 0 3,-35 0 0,17 0 2,-34 0-3,-1 0 0,-17 0 1,17 0 0,0 0 1,-17 0-1,17 0 1,-17 0-2,17 0 1,0 0-2,18 0 5,18 0-6,-1 0 6,-52 0-5,53 0 2,-1 0-1,-17 0 4,0 0-6,17 0 4,19 0-1,-19 0 3,1 0-7,-36 0 5,36 0-1,-1 0 0,-52 0 0,-1 0 0,19 0 1,-19 0-2,1 0 2,0 0 7,-1 0 23,1 0-23,17 0 9,-17 0-10,-1-18 35,19 18 12,-19 0-53,36 0-2,0 0 1,35 0 0,-52 0 1,34 0-3,-34 0 4,-1 0 5</inkml:trace>
    </iact:actionData>
  </iact:action>
  <iact:action type="add" startTime="117410">
    <iact:property name="dataType"/>
    <iact:actionData xml:id="d8">
      <inkml:trace xmlns:inkml="http://www.w3.org/2003/InkML" xml:id="stk8" contextRef="#ctx0" brushRef="#br0">25453 6209 0,'0'18'159,"53"-18"-148,0 0-6,0 0 4,0 0-3,52 0 3,19 0-2,-1 0 1,1 0 2,-18 0-2,52 0 0,-34 0-2,-36 0 2,-17 0 0,17 0 1,-71 0-2,54-18 3,-53 18-4,17 0 4,-17 0-4,-1 0 11,36 0-8,-18-18 7,1 1-10,17 17 10,-36 0-7,1 0-2,17 0 3,-17 0-3,17 0 0,-17 0 1,17 0 0,0 0 0,-17 0 1,35 0-2,-36 0 2,54 0-1,0 0-1,-54 0 3,54 0-3,-1 0 1,-17 0 0,-17 0 0,34 0-1,-17 0 3,35 0-3,-35 0 3,35 0-3,18 0 2,-53 0-4,18 0 5,-18 0-3,-1 0 2,1 0-3,0 0 3,-17 0-2,34 0 2,-35 0-1,36 0 0,-53 0 0,52 0 1,-17 0-2,-35 0 1,35 0 1,-36 0-3,54 0 4,-54 0-3,19 0 2,-1 0-2,-17 0 1,-1 0 2,1 0-2,0 0-3,17 0 5,0 0-4,18 0 10,-35 0-9,35 0 2,-36 0 0,36 0-2,-18 0 2,36 0-1,0 0 0,-1 0 0,1 0 0,-18 0 0,35 0-1,-53 0 2,0 0-1,18 0 1,-35 0 239,-1 0-233,1 0-4,0 0-6,-1 0 11</inkml:trace>
    </iact:actionData>
  </iact:action>
  <iact:action type="add" startTime="149399">
    <iact:property name="dataType"/>
    <iact:actionData xml:id="d9">
      <inkml:trace xmlns:inkml="http://www.w3.org/2003/InkML" xml:id="stk9" contextRef="#ctx0" brushRef="#br0">13511 7602 0,'18'0'192,"123"0"-185,-17 0-1,-1 0 4,18 53-4,18-35 4,-36-18-4,1 18 3,52 17-2,-52-18 2,-36 1-2,18 0 1,-18-18 0,0 17 1,0-17-1,18 18-1,-18-18 3,18 35-3,-18-35 1,1 18-1,34 17 3,36-35-3,-36 0 2,18 0-3,1 0 2,-19 18 0,0-18 2,1 0-5,-36 0 4,0 0-3,-17 0 4,17 0-3,0 0 2,-17 0 0,-54 0-3,54 0 3,17 0-2,0 0 2,1 0-1,16 0 0,1 0 0,0 0 0,35 0 0,-88 0 1,35 0-2,53 0 2,-35-53-2,18 53 3,-36-18-4,0 18 5,36-35-6,-54 35 5,18 0-4,18-35 4,-18 17-3,1 18 3,34-35-3,-17 17 0,35 18 1,18-35-1,-36 17 1,1 1 0,17 17 1,-18-36-1,1 36 0,-1-35-1,36 17 2,-71 18 0,36-17-1,-1-18-2,-17-1 3,17 19-2,-52 17 2,-18 0-3,17-18 3,-34 18-2,-1 0 2,0-18-1,-17 18 0</inkml:trace>
    </iact:actionData>
  </iact:action>
  <iact:action type="add" startTime="156418">
    <iact:property name="dataType"/>
    <iact:actionData xml:id="d10">
      <inkml:trace xmlns:inkml="http://www.w3.org/2003/InkML" xml:id="stk10" contextRef="#ctx0" brushRef="#br0">22842 7620 0,'18'-18'126,"0"18"-117,52 0 16,-35 0-18,18 0 1,36 0-1,-19 0 3,-17 0-5,18 0 6,-1 0-5,1 0 4,17 0-3,-35 0-1,35 0 2,-17 0 3,17 0-5,-18 0 3,-34 0-1,34 0 0,1 0 0,-1 0-1,18 0 2,-70 0-2,53 0 2,-1 0-2,1 0 3,-36 0-4,36 0 4,-1 0-4,-35 0 4,36 0-5,0 0 6,-1 0-6,-35 0 4,36 0-2,-18 0 3,0 0-3,0 0 1,35 0 0,-18 0 0,19 0 0,-19-17 0,-17 17-1,18 0 2,-1-18-1,1 18 0,-36-18 0,36 18 0,-1 0 0,1 0 0,-36 0 2,36 0-4,-1 0 3,-17 0-2,18 0 1,-19 0 0,37 0 1,-19 0-2,18 0 2,-35 0-2,71 0 0,-36 0 2,35 0 0,19 0-2,-19 0 2,1 0-2,-36 0 2,35 0-2,-35 0 2,1 0-1,-1 0 0,0 0 0,0 0-1,0 0 2,18 0-2,-53 0 3,35 0-5,1 0 6,-19 0-6,18 0 5,-17 0-4,-18 0 5,35 0-5,-35 0 3,17 0-2,-34 0 3,-19 0-5,19 0 5,-19-17 6,-17-1 95,18 18-101,0 0-5,34 0 6,54 0-5,53 0 4,17 0-3,36 18 2,-36-1-2,1-17 1,-36 0-1,-53 0 2,-17 0-1,-54 0 0</inkml:trace>
    </iact:actionData>
  </iact:action>
  <iact:action type="add" startTime="190049">
    <iact:property name="dataType"/>
    <iact:actionData xml:id="d11">
      <inkml:trace xmlns:inkml="http://www.w3.org/2003/InkML" xml:id="stk11" contextRef="#ctx0" brushRef="#br0">8978 8837 0,'18'0'5,"70"0"7,-35 0-6,35 0 2,0 0-2,1 0 6,87 0-6,-53 0 1,54 0 0,-1 0 2,36 0-2,-18 0 3,53 0-3,17 0 1,-17 0-1,0 0 3,35 0-2,18 0-2,18 0 4,-36 0-4,-35 0 5,18 0-4,-36 0 2,35 0-3,1 0 3,-36 0-3,1 0 4,-19 0-3,19 0 3,-19 0-4,1 0 4,-18 0-4,-35 0 3,35 18-2,-53 35 1,0-36 0,-53-17 0,18 18 1,-53-18-2,0 18 1,17-18 1,1 35-1,35 0-1,-18-17 2,18 35-1,17-36 1,18 1-4,-35 0 4,35-18-2,-35 35 3,-18-35-2,-52 0-1,-1 0 1,0 0 1,-17 0-2,0 0 3,34 0-3,-16 0 0,34 17 1,-17-17 0,18 0 0,17 0 1,-35 0-2,35 0 0,-53 0 2,18 0-2,-35 0 3,17 0-3</inkml:trace>
    </iact:actionData>
  </iact:action>
  <iact:action type="add" startTime="191978">
    <iact:property name="dataType"/>
    <iact:actionData xml:id="d12">
      <inkml:trace xmlns:inkml="http://www.w3.org/2003/InkML" xml:id="stk12" contextRef="#ctx0" brushRef="#br0">23319 9013 0,'17'0'61,"71"0"-52,1 0-1,69 0 0,-17 0-1,1 0 2,16 0-1,-34 0 0,-36 0 1,-35 0-2,-18 0 1,18 0-1,-35 0 131,35 0-130</inkml:trace>
    </iact:actionData>
  </iact:action>
  <iact:action type="add" startTime="193345">
    <iact:property name="dataType"/>
    <iact:actionData xml:id="d13">
      <inkml:trace xmlns:inkml="http://www.w3.org/2003/InkML" xml:id="stk13" contextRef="#ctx0" brushRef="#br0">26017 8837 0,'18'0'144,"70"0"-135,0 0-1,36 0-2,17 0 2,18 0 2,35 0-1,-71 0-4,54 0 5,-19 0-2,-52 0 0,0 0 0,-18 0 0,-35 0-1,18 0 2,-36 0-3,-17 0 4,17 0-4,-17 0 4,-1 0-4,18-18 5,-17 18-6,0 0 10,35 0-11,0 0 2,-1 0 2,37 0 0,16 0 1,-16 0-1,17 0-1,-1 0 1,-16 0-1,-1 0 2,-53 0-2,18 0 2,0 0-2,-36 0 2,1-17-1</inkml:trace>
    </iact:actionData>
  </iact:action>
  <iact:action type="add" startTime="205552">
    <iact:property name="dataType"/>
    <iact:actionData xml:id="d14">
      <inkml:trace xmlns:inkml="http://www.w3.org/2003/InkML" xml:id="stk14" contextRef="#ctx0" brushRef="#br0">4304 11324 0,'53'0'88,"35"0"-79,18 0-2,70 0 0,1 0 0,70 0 2,-18 0-3,0 0 4,0 0-2,-17 0 0,-53 0 0,-18 0 1,-53 0-2,-17 0 3,-18 0-5,-18 0 5,0 0-4,0 0 4,-17 0-4,0 0 2,17 0 0,0 0 0,36 0 0,17 0 1,18 0-2,53 0 1,-18 0 0,35 0 0,-17 0 1,17 0-1,1 0 1,-36 0-2,-53 0 3,-35 0-4,0 0 3</inkml:trace>
    </iact:actionData>
  </iact:action>
  <iact:action type="add" startTime="207193">
    <iact:property name="dataType"/>
    <iact:actionData xml:id="d15">
      <inkml:trace xmlns:inkml="http://www.w3.org/2003/InkML" xml:id="stk15" contextRef="#ctx0" brushRef="#br0">11642 11483 0,'17'0'53,"71"0"-43,1 0-1,17 0-2,70 0-1,0 0 2,1 0 0,17 0 0,17 0 0,19 0 0,-72 0 0,19 0 0,-36 0 0,71 0 1,-89 0-1,18 0 1,18 18-3,-36-1 5,1-17 0,-1 35-6,-17-35 0,53 18 6,0 0-6,-18-18 6,-18 0-6,1 0 4,17 0-2,-53 0 3,36 0-4,-1 0 3,-17 0-2,53 0 2,-36 53-1,1-53 1,-1 0-1,18 0-1,-17 0 2,17 0-2,17 0 2,-34 17-2,-18-17 2,0 0-1,-1 0 0,1 0-2,-53 0 4,35 0-4,-35 0 5,0 0-4,-18 0 0,1 0 1,17 0 0,-36 0 0,19 0 1,-19 0-3,18 0 3,18 0-2,0 0 2,36 0-1,-19 0 0,36 0 1,17 0-2,36 0 2,-18 0-2,0 0 1,36 0 0,-71 0 0,-1 0 0,1 0 1,-18 0-2,1 0 3,-54 0-5,18 0 7,0 0-6,17 0 3,-34 0-4,52 0 4,-18 0-1,19 0 1,34 0-2,-70 0 1,70 0 1,-34 0-1,-1 0-1,0 0 1,-17 0 1,-1 0-2,-52 0 2,35 0-3,17 0 4,-52 0-3,-1 0 1,36 0 0,0 0 0,-17 0-1,16 0 3,19 0-4,-18 0 5,35 0-5,-17 0 3,-1 0-2,36 0 2,0 0-3,17 0 3,36 0-1,-53 0 0,0 0 0,70 0 0,-70 0 1,18 0-3,-1 0 4,36-17-3,-36-1 2,-35 18-2,1-18 1,-1 18 1,35-17-1,36-19-1,-18 36 3,18 0-3,53 0 2,-107 0-4,72 0 6,-54 0-4,1 0 2,-36 0-3,0 0 4,71 0-5,-71-35 4,-35 35-2,35 0 2,-35 0-1,18-17 1,-1 17-2,-17 0 1,0 0 0,18 0 0,17 0 1,-18 0-3,19 0 3,-1 0-1,35 0 0,1 0-1,-19 0 3,54 0-3,-35 0 2,-18 0-2,-18 0 2,18 0-2,-71 0 2,-18 0-2,1 0 1,17 0 41,-17 0-34,0 0 16</inkml:trace>
    </iact:actionData>
  </iact:action>
  <iact:action type="add" startTime="212507">
    <iact:property name="dataType"/>
    <iact:actionData xml:id="d16">
      <inkml:trace xmlns:inkml="http://www.w3.org/2003/InkML" xml:id="stk16" contextRef="#ctx0" brushRef="#br0">6368 12647 0,'17'-18'53,"1"18"-42,35 0-6,35-17 6,35 17-5,54-18 3,70 18-3,-53 0 2,18 0 1,-1 0-2,18 0 3,1 0-2,17 0 0,-18 0-2,0 0 3,1 0-1,-19 0 0,19 0 1,-19 0 0,1 0-2,-18 0 2,-18 0-2,1 0 1,-71 0-1,-71 0 5,0 0-8,-17 0 6,-1 0 108,1 0-95</inkml:trace>
    </iact:actionData>
  </iact:action>
  <iact:action type="add" startTime="214285">
    <iact:property name="dataType"/>
    <iact:actionData xml:id="d17">
      <inkml:trace xmlns:inkml="http://www.w3.org/2003/InkML" xml:id="stk17" contextRef="#ctx0" brushRef="#br0">12647 12524 0,'18'0'4,"-1"0"6,1 0 12,17 0 10,-17 0-23,0 0-2,34 0 1,1 0 1,0 0-2,18 0 2,-1 0-2,36 0 3,-18 0-3,89 0 2,-54 0-2,54 0 2,-1 0-3,0 0 3,1 0-2,35 0 3,-18 0-4,52 0 3,-16 0-1,34 0 5,1 0-11,17 0 6,18 0 0,-35 0 0,52 0 1,-52 0-1,17 0 0,-17 0 0,-89 0 0,36 0-1,-36 0 3,-88 0-4,-35 0 4,35-18-3,-70 18 2,0 0 8,-1 0 46,18 0-15,-17 0-32</inkml:trace>
    </iact:actionData>
  </iact:action>
  <iact:action type="add" startTime="227098">
    <iact:property name="dataType"/>
    <iact:actionData xml:id="d18">
      <inkml:trace xmlns:inkml="http://www.w3.org/2003/InkML" xml:id="stk18" contextRef="#ctx0" brushRef="#br0">18909 14940 0,'18'0'45,"17"-18"-27,-18 18-10,1-17-2,0 17 3,17 0-1,36-18 0,-36 18 0,35 0 1,-34 0-3,34-17 5,1 17-6,-1 0 6,-17 0-6,0 0 5,35 0-4,-17 0 5,-18 0-3,17 0-2,-17 0 2,18 0 0,-18 0 0,17 0 1,-34 0-1,17 0 0,17 0 0,-35 0-1,1 0 2,17 0-3,-1 0 5,-34 0-5,53 0 12,-18 0-17,-18 0 4,35 0 4,19 0 1,-19 0-4,18 0 3,36 0-2,-36 0 2,35 0-3,-34 0 3,-1 0-3,0 0 4,-17 0-4,-36 0 6,-17 0-7,-1 0 2,1 0 59,-1 0-41,1 0-9,0 0 0,-1 0-10,19 0 2,-19 0-1,36 0 1,0 35 1,-18-35-2,18 17 2,-17-17-2,-19 0 2,1 0-1</inkml:trace>
    </iact:actionData>
  </iact:action>
  <iact:action type="add" startTime="230066">
    <iact:property name="dataType"/>
    <iact:actionData xml:id="d19">
      <inkml:trace xmlns:inkml="http://www.w3.org/2003/InkML" xml:id="stk19" contextRef="#ctx0" brushRef="#br0">6809 15064 0,'17'0'55,"1"0"-48,0 0 1,17 0 1,0 0-1,0 0 0,36 0 0,-36 0 0,18 0 0,35 0-1,-17 0 3,17 0-4,-17 0 3,34 0 0,-16 0 0,-1 0-3,35 0 5,-52 0-7,35 0 7,-36 0-6,18 0 7,-35 0-6,0 0 2,18 0 0,-36 0-1,0 0 1,-17 0 0,0 0 0,-1 0 56,1 0-47,0 0-10,-1 0 4,1 0-7,17 0 6,0 0-4,1 0 5,17 0-5,-18 0 1,35 0 1,1 0 1,17 0 0,18 0-2,0 0 0,0 0 3,52 0-2,-69 0 0,-36 0-1,-18 0 1,-18 0 0,1 0 9,0 0-1,17 0-10,36 0 3,-19 0-2,19 0 3,35 0-4,0 0 4,0 0-4,-18 0 5,-18 0-6,-34 0 5,16 0-3</inkml:trace>
    </iact:actionData>
  </iact:action>
  <iact:action type="add" startTime="237854">
    <iact:property name="dataType"/>
    <iact:actionData xml:id="d20">
      <inkml:trace xmlns:inkml="http://www.w3.org/2003/InkML" xml:id="stk20" contextRef="#ctx0" brushRef="#br0">11465 15064 0,'53'0'72,"35"0"-66,1-36 5,34 36-5,18 0 3,-17 0-3,-1 0 8,-17 0-11,53 0 4,-18 0 1,-18 0 0,1 0 1,-1 0-2,-35 0 1,-52 0 0,17 0 0,17 0 0,-17 0 0,-18 0 1,1 0-1,34 0-1,-17 0 3,35 0-4,-17 0 4,17 0-3,0 0 3,36 0-5,-36 0 6,0 0-6,0 0 5,-17 0-4,-18 0 2,-18 0 1,-17 0 0,35 0-2,-18 0 1,18 0 0,17 0 0,-34 0-1,52 0 1,-18 0 0,1 0 0,17 0 0,-17 0 0,-36 0 0,53 0 0,0 0 2,-35 0-2,18 0 1,-54 0-2,54 0 1,0 0-2,-36 0 5,35 0-7,1 0 7,17 0-5,-17 0 4,-36 0-4,18 0 4,-18 0-4,-17 0 3,-1 0-1,1 0 0,17 0 48,-17 0 58,53 0-106,-1 0-2,36 18 1,0-18 2,17 18-1,-17-18 0,0 17-1,-36-17 1,-34 0 8</inkml:trace>
    </iact:actionData>
  </iact:action>
  <iact:action type="add" startTime="285011">
    <iact:property name="dataType"/>
    <iact:actionData xml:id="d21">
      <inkml:trace xmlns:inkml="http://www.w3.org/2003/InkML" xml:id="stk21" contextRef="#ctx0" brushRef="#br0">7567 16492 0,'53'0'95,"35"0"-85,36 0-2,52 0-1,-52 0 3,52 0-4,-53 0 3,18 18-2,-35-18 3,-17 0-5,-37 0 5,19 0-4,-53 0 4,-1 0-4</inkml:trace>
    </iact:actionData>
  </iact:action>
  <iact:action type="add" startTime="286647">
    <iact:property name="dataType"/>
    <iact:actionData xml:id="d22">
      <inkml:trace xmlns:inkml="http://www.w3.org/2003/InkML" xml:id="stk22" contextRef="#ctx0" brushRef="#br0">12594 16422 0,'0'-18'37,"18"1"-28,-1 17 9,19-18 3,-19 18-5,1 0-8,17-18-1,-17 18 3,0 0-3,17 0 3,18 0-5,-18 0 5,18-17-4,-35-1 4,52 18-4,18 0 3,-17 0-1,35 0 0,-18 0-1,0 0 1,18 0 1,-18 0-1,36 0 0,17 35 1,-18-35-1,-17 18 0,0-18 0,0 35-1,-18-17 2,18-18-2,70 17 3,-88-17-3,36 36 1,-36-36-1,35 35 3,-52-35-3,17 18 2,0-18-3,18 17 3,-18-17-3,1 18 4,-19-18-4,54 35 3,-36-17-2,-18-18 5,36 17-7,-18-17 2,36 36 1,-18-1 0,17-35 0,-35 18 0,36-18 1,-1 0-2,-34 17 2,-1-17-2,35 0 3,-35 0-4,36 0 5,-1 0-5,1 0 4,17 0-4,18 0 2,17 0 0,-35 0 3,0 0-6,18 0 5,-36 0-2,19 0-2,-19 0 2,1 0 1,-36 0-2,0 0 3,35 0-2,-34 0-2,34 0 2,-17 0 1,17 0-1,1 0-2,-1 0 4,18 0-2,-17 0 1,-1 0-3,54 0 4,-71 0-3,17 0 3,53 0-4,-17 0 2,-53 0-2,53 0 5,-36 0 2,-17 0-11,18 0 5,-36 0 1,35 0-1,1 0 2,-1 0-2,1 0 3,-36 0-3,18 0 0,0 0 2,-1 0-1,19 0 0,-36 0 1,35 0-2,1 0 1,-1 0 1,19 0-2,-19 0 2,0 0-2,19 0 3,-19 0-4,18 0 4,-17 0-4,-1 0 4,1 0-4,-19 0 3,19 0-2,-1-17 2,1-1-2,-1 18 3,1-35-3,-1 17 0,1 18 1,52-35 1,-52 0 0,-1 17-2,71 0 2,-88 18-2,88-53 2,-71 36-3,19-1 4,69 0-4,-52-34 3,-18 52-2,18-18 2,-36-17-2,36-18 1,-35 35-1,-1-35 3,0 0-4,1 36 4,-18-1-4,0-35 4,-53 35-2,17 1-1,-35 17 1,-17 0 0,0 0 0</inkml:trace>
    </iact:actionData>
  </iact:action>
  <iact:action type="add" startTime="292223">
    <iact:property name="dataType"/>
    <iact:actionData xml:id="d23">
      <inkml:trace xmlns:inkml="http://www.w3.org/2003/InkML" xml:id="stk23" contextRef="#ctx0" brushRef="#br0">10918 17586 0,'36'0'98,"17"0"-93,17-18 3,-17 18 0,35 0-1,36 0 4,-1 0-5,54 0 4,-54 0-5,54 0 5,-36 0-3,-18 0 2,18 0-3,-17 0 4,-1 0 12,54 0-21,-107 0 6,54 18 1,-54-18 1,1 0-1,-36 0 1,53 0-1,-17 0-1,-18 0 2,-18 0-2,18 0 4,17 0-5,-52 18 3,35-18-2,0 0 3,-18 0-4,36 17 4,-18-17-5,35 36 5,0-36-5,18 17 6,-18-17-5,0 18 4,36-1-2,34-17-2,-69 36 2,34-1-1,1-17 3,-19-18-2,-16 17 0,69 19-2,-69-36 3,-1 17-2,70 18 3,-69-35-4,34 0 5,36 18-4,-71-18 2,0 0-2,36 0 2,-36 0-4,0 0 6,36 0-6,-36 0 5,0 0-3,0 0 1,0 0-1,18 0 3,0 0-2,-18 0-1,18 0 1,-18 0 0,53 0 0,-70 0 0,0 0 0,17 0 0,18 0 1,17 0-2,-35 0 2,36 0-2,-36 0 3,0 0-4,18 0 3,-53 0-2,0 0 3,0 0-4,35 0 4,-35 0-4,0 0 4,0 0-5,0-35 5,-18 35 5,0-35 2,0 35 22,-17 0-31,17 0 0,1 0-1,-19 0 3,1 0-4,-1 0 11</inkml:trace>
    </iact:actionData>
  </iact:action>
  <iact:action type="add" startTime="316468">
    <iact:property name="dataType"/>
    <iact:actionData xml:id="d24">
      <inkml:trace xmlns:inkml="http://www.w3.org/2003/InkML" xml:id="stk24" contextRef="#ctx0" brushRef="#br0">26846 17745 0,'18'0'48,"17"0"-42,-17 0 3,35 0-2,0 0 1,-18 0-1,36 0 1,-18-18 0,17 0 0,-17 18 0,18 0 1,-19 0-2,1 0 2,36 0-1,-19 0 0,18 0-1,-17 0 4,17 0-6,0 0 7,0 0-8,1 0 6,-36 0-4,35 0 4,-18 0-4,-17 0 3,18 0-2,-36 0 3,36 0-4,-54 0 3,54 0-2,17 0 2,0 0-1,-17 0-1,17 0 3,35 18-3,-34-18 2,34 0-3,-35 0 3,0 0 0,1 0 0,17 0-2,-54 0 1,54-18-2,-35 1 10,-1-1-6,-52 18-4,53-17 3,-19 17-2,-16-18 1,52 18 0,18 0 1,-18 0-2,53 0 1,18 0 0,-53 0 1,70 0 0,-17 0-3,17 0 3,-52-35-1,-1 17 1,-35 18-3,1-18 3,16 18-1,36 0 1,-70 0-2,35 0 2,-36 0-2,36-35 3,-53 35-4,18 0 4,-1 0-4,-52-18 3,17 18-2,-17 0 1,-1-17 0,19 17 1,-19 0-2,36 0 2,0 0-2,-17 0 2,-1 0-1,18 0-1,-36 0 1,19 0 0</inkml:trace>
    </iact:actionData>
  </iact:action>
  <iact:action type="add" startTime="321252">
    <iact:property name="dataType"/>
    <iact:actionData xml:id="d25">
      <inkml:trace xmlns:inkml="http://www.w3.org/2003/InkML" xml:id="stk25" contextRef="#ctx0" brushRef="#br0">9507 18821 0,'18'0'46,"17"0"-35,36 0-5,-18 0 3,-18 0-2,36 0 2,-19 0-2,19 0 2,-18 0-2,0 0 2,0 0-2,0 0 2,17 0-2,-34 0 1,52 0 1,-53 0-2,53 0 2,-35 0-1,18 0 1,-1 0-2,18 17 1,-35-17-1,36 0 3,-37 0-4,37 0 4,-1 0-4,-18 0 4,1 0-4,-53 0 5,52 0-6,1 0 4,-54 0-2,36 0 2,-17 0-2,-1 0 2,35 0-2,-17 0 1,-17 0 1,-1 0-1,35 0 1,-34 0-3,-1 0 2,18 0 0,-35 0 2,34 0-3,-16 0 2,17 0 6,0 0 2,-36 0-11,36 0 10,-35 0-5,-1 0-5,19 0 2,-1 0 0,35 0 0,-17 0 0,18 0 2,-18 0-5,17 0 3,-17 0 2,36 0-3,-19 0 1,-35 0 1,18 0-2,-17 0 0,16 0 3,-34 0-3,35 0 1,-18 0-1,1 0 3,34 0-3,-35 0 2,18 0-3,-17 0 4,17 0-4,-36 0 4,54 0-4,-18 0 5,-36 0-3,54 0-2,-54 0 2,19 0 0,17 0 2,-18 0-5,0 0 4,1 0-1,-1 0 0,0 0 0,-17 0 0,52 0 8,-52 0-9,0 0 3,-1 0-5,1 0 5,-1 0-2,-17 18 4,36-18-9,-1 0 7,18 0-4,-18 0 5,-17 0-6,-1 0 4,1 0-2,17 0 2,-17 0-2,0 0 4,17 18 2,-17-18 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16:31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43">
    <iact:property name="dataType"/>
    <iact:actionData xml:id="d0">
      <inkml:trace xmlns:inkml="http://www.w3.org/2003/InkML" xml:id="stk0" contextRef="#ctx0" brushRef="#br0">18 6227 0,'17'0'101,"1"0"-93,17 0 3,-17 0-6,35 0 6,17 0-6,-52 0 5,52 0-4,19 0 3,-1 0-1,0 0 0,0 0 0,-17 0 0,17 0 0,-17 0 1,-1-36-1,-17 36 1,0-17-2,18 17 0,-1-18 2,-17 18-1,35-18 1,-17 18-3,-18 0 4,52-35-4,-16 35 5,34-18-6,1 18 6,-19 0-5,-16 0 4,16 0-4,-52 0 4,18 0-5,-36 0 4,-17 0-2,17 0 2,-17 0 0,-1 0-3,19 0 1,17 0 10,-36 0-10,1 0 10,0 0-9,-1 0 8,1 0 41,17 0-48,36 0-3,-18 0 4,-1 0-4,19 0 2,0 0 0,-18 0 0,-1 0 0,1 0 0,-35 0 8,0 0 128,-1 0-129,1 0-7,0 0 59</inkml:trace>
    </iact:actionData>
  </iact:action>
  <iact:action type="add" startTime="13211">
    <iact:property name="dataType"/>
    <iact:actionData xml:id="d1">
      <inkml:trace xmlns:inkml="http://www.w3.org/2003/InkML" xml:id="stk1" contextRef="#ctx0" brushRef="#br0">1182 7497 0,'0'17'19,"0"1"-3,17-18-8,1 0 0,53 17 0,-18 1 0,-18-18 0,35 0 1,19 35-2,-19-35 2,1 0-2,17 18 2,0-18-2,0 0 2,18 0-2,-18 0 2,0 18-2,36-18 3,-1 0-4,-34 0 4,34 0-4,18 0 4,-17 0-2,-36 0-1,0 0 2,-17 0-3,17 0 4,-35 0-4,-18 0 2,0 0 0,1 0 0,-1 0 1,0 0 0,-17 0-3,-1 0 4,19 0-3,-19 0 2,36 0-2,-35 0 2,35 0-3,-18 0 6,0 0-8,1 0 6,17 0-3,-36 0 0,36 0 1,0 0 0,-18 0 0,36 0 0,-18 0 0,-18 0 0,36 0 1,-18 0-2,-1 0 2,19 0-1,-36 0-1,53 0 2,-35 0 0,36 0-3,16 0 3,-16 0-2,34 0 2,-35 0-1,0 0 0,-17 0 0,-18 0 1,17 0-3,-34 0 4,-1 0 6,0 0-10,18 0 19,-35 0-9,17 0-7,-17 0-2,-1 0 1,36 0-1,-35 0 3,35 0-4,17 0 4,1 0 6,-36 0-9,36 0 3,-1 0-4,19 0 4,-54 0-4,18 0 3,35 0-3,-35 0 2,-18 0-1,0 0 2,-17 0-1,0 0 144,35 17-136</inkml:trace>
    </iact:actionData>
  </iact:action>
  <iact:action type="add" startTime="21515">
    <iact:property name="dataType"/>
    <iact:actionData xml:id="d2">
      <inkml:trace xmlns:inkml="http://www.w3.org/2003/InkML" xml:id="stk2" contextRef="#ctx0" brushRef="#br0">8467 9119 0,'35'0'136,"-17"0"-127,34 0-2,1 0 1,36 0 1,-1 0-1,53 0-2,-18 0 4,1 0-4,17 0 5,18 0-6,-36 0 6,-17 0-6,53 0 5,-71 0-4,0 0 3,-35 0-2,35 0 1,-35 0 1,18-35-2,35 35 1,-54 0 1,37 0 0,-1 0-2,-35-18 1,35 18 0,-17-17 1,17 17-1,-18 0 0,1 0-1,-54 0 3,36 0-5,-17 0 6,-1 0-7,0 0 8,1 0-7,16 0 5,1 0-3,-35 0 3,35 0-4,17 0 1,-34 0 1,34 0 0,1 0 2,-1 0-3,-17 0 1,18 0-1,-1 0 2,1 0-2,-18 0 4,0 0-5,0 0 3,0 0-3,35 0 4,-35 0-4,17 0 4,19 0-4,-1 0 5,0 0-5,0 0 4,36 0-4,-36 0 4,35 0-3,1 0 2,-36 0-4,35 0 5,-34 0-3,34 0 1,-35 0 0,53 0 0,-17 0 0,-36 0 0,0 0 0,18 0 0,-18 0 1,0 0-2,1 0 2,-1 0-3,0 0 3,0 0-2,18 0 2,-53 0-2,70 0 2,-34 0-2,-36 0 2,17 0-2,36 0 3,-18 0-4,-17 0 3,35 0-2,-18 0 2,53 0-2,-35 0 1,-18 0 0,35 0 1,-17 0-1,18 0-1,17 0 1,-18 0 2,1 0-2,-36 0 0,35 0 0,-34 0-1,-1 0 2,70 0-3,-69 0 5,-1 0-6,35 0 6,-34 0-6,-1 0 5,0 0-4,0 0 3,-17 0-1,52 0-1,-35 0 1,1 0 3,-1 0-5,0 0 1,35 0 1,-34 0 1,-1 0-1,0 0 0,71 0 0,-36 0 0,-17 0 0,18 0-1,-1 0 3,53 0-3,-35 0 3,36 0-4,35 0 3,-36 0-3,36 0 5,-18 0-7,17 0 8,-34 0-7,-1 0 5,-35 0-2,53 0-1,-53 0 0,0 0 1,18 0 1,-35 0 0,52 0 0,-70 0-3,70 0 2,-17 0 0,-18 0 0,18 0-1,-53 0 2,52 0-2,-16 0 2,16 0-1,19 0 0,-36 0 0,35 0 3,-35 0-6,36 0 5,-19 0-5,19 0 7,-36 0-8,18 0 6,-18 0-3,-53 0 2,0 0-2,-17-18 1,-1 18 0,-34 0 0,-1 0 1,-17 0-2,17 0 1,0 0 1,0 0-3,36 0 2,-18 0 1,17 0-2,1 0 3,-1 0-4,-17 0 4,18 0-4,-18-18 4,-35 18-4</inkml:trace>
    </iact:actionData>
  </iact:action>
  <iact:action type="add" startTime="26143">
    <iact:property name="dataType"/>
    <iact:actionData xml:id="d3">
      <inkml:trace xmlns:inkml="http://www.w3.org/2003/InkML" xml:id="stk3" contextRef="#ctx0" brushRef="#br0">1658 10654 0,'18'-18'57,"17"18"-51,18 0 2,35 0-1,36 18 1,-1-18-1,89 18 1,-36 34 0,-17-34 1,35 0-1,18 17 0,17-35 0,-70 0 0,52 35 1,-70 1-2,36-36 2,-19 17-3,19-17 4,35 0-3,-71 0 3,70 0-4,-70 0 3,71 0-2,0 0 1,-71 0 1,35 0-1,36 0-1,-71 0 1,71 0 0,-71 0 0,35 0 0,-52 0 0,-1 0 1,18 0-2,-17 0 2,-36 0-2,0 0 2,0 0-2,36 0 4,-1 0-6,1 0 5,52 0-5,1 0 6,-1 0-4,18 0 1,18 0-1,-1 0 2,-34 0-2,-1 0 1,18 0-1,-35 0 1,-36 0 0,18 0 1,-17 0-1,-1 0-1,-34 0 1,-1 0 1,-18 0-2,-52 0 2,17 0 0,-17 0-3,-1 0 4,36 0-4,0 0 4,0 0-3,88 0 4,-35 0-7,18 0 6,-1 0-3,54 0 3,-54 0-4,-35 0 5,-17 0-6,-54 0 3</inkml:trace>
    </iact:actionData>
  </iact:action>
  <iact:action type="add" startTime="67450">
    <iact:property name="dataType"/>
    <iact:actionData xml:id="d4">
      <inkml:trace xmlns:inkml="http://www.w3.org/2003/InkML" xml:id="stk4" contextRef="#ctx0" brushRef="#br0">5556 7832 0,'-17'0'54,"-36"0"-47,0 0 1,-18 0 0,-17 0 1,0 0-2,35 0 1,-18 0 0,-17 0 0,53 0 1,-18 0-2,0-36 2,35 36-2,-17-17 3,17 17 6,1-18-10,-18 18 19,-1-35-8,19 17-2,17 1-8,-53-36 2,35 17 7,0 1-9,1-18 11,-1 36-12,18-1 4,-17-35-4,17 35 3,0-17 0,-18 0 0,18-1 5,0 19-7,0-1 3,0-17-5,0 0 12,0-1-7,0 1-5,0 0 5,0 0-1,18-18-4,17 17 4,-18 1-1,36-18 0,-53 36 0,18-1 0,35-17 1,-53-1-1,35 1-1,18-36 3,-35 54-4,17-1 3,0 1-2,18-1 2,-17 0-2,-1 1 2,35 17-2,-17-36 3,18 36-4,-18 0 5,141 0 6,-106 0-13,-17 0 6,-36 0-4,35 0 3,-17-17-1,-17 17-1,16 0 2,-34 0-2,17 0 19,-17 0-9,17 0 5,1 35-13,-19-17-3,18 52 4,-17-17-5,17 18 6,-17-36-5,53 53 4,-36-17-4,-17-36 3,-18-17-3,0-1 5,17-17-4,-17 18 9,0 17-9,-17 0 33,-1 18-30,-35-35-1,-18 17-4,18-17 4,-17 17-2,-36 36 3,36-54-4,34 1 5,-17 17-6,0 1 5,36-36-4,-1 17 20,1-17 21,-1 0 25,18 18-65,-18-18 2,1 18 9,-1-1 4,0 1 3</inkml:trace>
    </iact:actionData>
  </iact:action>
  <iact:action type="add" startTime="105776">
    <iact:property name="dataType"/>
    <iact:actionData xml:id="d5">
      <inkml:trace xmlns:inkml="http://www.w3.org/2003/InkML" xml:id="stk5" contextRef="#ctx0" brushRef="#br0">13882 10495 0,'88'0'40,"35"0"-33,-34 0 1,87 0-1,-17 0 2,17 0-2,18 0 2,-17 0-1,-1 0 0,-53 0-1,54 0 4,-18 0-6,-54 0 6,54 0-5,-35 0 3,-36 0-3,18 0 3,0 0-1,-18 0 1,0 0-3,35 18 2,-34-18 0,16 0 1,-52 0-1,18 0 0,-1 0 1,-34 0-2,34 0 1,1 0 1,-1 0-1,-34 0-1,52 0 2,-35 0-2,35 0 2,-17 0-2,-36 0 3,53 0-4,-17 0 3,17 0-1,0 0 2,-35 0-6,0 0 5,35 0-2,-53 0 2,36 0-2,-18 0 1,35 0 1,-35 0-2,35 0 1,-17 0 1,-1 0-2,-35 0 1,54 0 0,-19 0 0,1 0 1,17 0-2,0 0 2,0 0-2,0 0 3,18 0-4,-17 17 5,34 19-6,-35-36 6,18 35-6,17-17 5,-34-18-3,-1 17 2,18-17-3,-18 0 3,0 0-2,0 0 2,0 0-2,1 0 2,-1 0-1,-18 0 0,-17 0 0,0 0 0,0 0 1,-18 0-3,18 0 4,-17 0-2,-1 0 1,0 0-2,0 0 2,36 0-3,17 18 4,-17-18-4,17 0 5,0 0-7,0 0 6,36 35-4,-36-35 2,71 0 0,17 0 1,-35 0-2,18 0 1,-18 0 0,-17 0 0,52 0 0,-35 0 0,-53 0 2,89 0-2,-54 0 0,36 0-2,17 35 3,-52-35-2,52 0 3,-52 18-4,52 0 4,-17 35-4,17-36 4,-52-17-3,17 18 2,35-18-3,-88 0 4,18 0-4,-53 0 3,0 0-1,-18 0-1</inkml:trace>
    </iact:actionData>
  </iact:action>
  <iact:action type="add" startTime="109731">
    <iact:property name="dataType"/>
    <iact:actionData xml:id="d6">
      <inkml:trace xmlns:inkml="http://www.w3.org/2003/InkML" xml:id="stk6" contextRef="#ctx0" brushRef="#br0">2840 12171 0,'35'0'79,"18"0"-72,18 0 0,34 0 1,1 0 1,35 17-2,18-17 2,-18 36-2,36-36 3,-19 0-3,-17 0 2,1 0-3,-19 0 3,36 0-3,-53 0 4,17 0-3,-35 0 3,36 0-4,52 0 3,-52 0-2,-1 0 1,18 0 0,-17 0 0,-1 0 0,1 0 0,-19 0 1,19 0-2,-1 0 1,-34 0 1,-1 0-1,0 0-1,-17 0 3,-19 0-4,1 0 5,18 0-5,17 0 3,0 0-3,-17 0 3,35 0-3,0 0 5,-18 0-6,0 0 4,0 0-2,0 0 4,-17 0-3,17 0-1,-35 0 1,0 0-2,17 0 3,19 0-1,-19 0 0,18 0-1,1 17 3,34-17-4,1 36 4,34-19-2,-17-17 0,18 0 1,18 0 0,-72 0-2,72 0 2,-54 0-5,36 0 6,17 0-3,-70 0 3,18 0-4,52 0 4,-52 0-4,17 0 4,17 0-4,-34 0 2,52 0 1,-35 0-2,1 0 1,52 0 1,-18 0-1,-35 0 0,-17 0 1,52 0-3,0 0 3,1 0-1,-1 0 0,0 0-1,36 0 3,-18 36-4,-17-36 4,-1 0-5,-17 0 5,-18 0-4,18 0 5,-18 0-6,0 0 4,35 0-1,-17 0 1,17 0-3,-35 0 2,-17 0 1,52 0 0,-52 0-2,-1 0 0,18 0 2,-17 0 0,-1 0-1,-17 0 0,53 0 1,-71 0-2,36 0 2,-36 0-4,35 0 6,-35 0-4,36 0 3,-18 0-4,52 0 3,-34 0-3,-36 0 4,36 0-3,17 0 3,-53 0-4,0 0 2,0 0 0,18 0 2,-18 0-3,0 0 0,1 0 0,-19 0 1,18 0 0,-17 0 1,17 0-2,0 0 1,1 0 0,-19 0 0,18 0 2,1 0-3,-1 0 1,0 0-2,0 0 3,0 0-2,18 17 4,-18-17-6,36 35 4,-18-17-2,35-18 3,0 0-3,53 35 2,-53-17-2,53 17 0,-53 1 2,-17-36-2,52 17 2,-53 1-1,54 35 0,-18-36 0,-1-17 0,19 36 0,-54-36 0,54 53 1,-54-36-1,1 1-1,17-18 2,-36 18-2,-16-18 2,17 52-2,-18-34 4,-18 0-6,54-1 5,-36-17-4,35 36 3,-34-36-2,16 17 2,-16-17-1,-19 18 1,-17-18-2,-18 0 1,1 0-1,-19 0 1,1 0 1,0 0-2,-1 0 10,1 0-9,-1 0-1,1 0 2,17 0-2,-17 0 3,35 0 6,-35 0-10,-1 0 4,19 0-3,-1 0 9,-18 0-9,1 0 1,0 0 1,-1 0 23,1-18-25,0 1 2,-1-1 8,-17 0-7,18-17-6,35 0 5,-36 17-2,1-17 2,17 0-1,1-1 1,-19-17-3,1 36 5,0-18-5,-18 17 22,0 0-8,0 1 4,17-1-17,-17 0 2,0-17 7,0 17-8,35-35 9,-35 36 22,0-1-22,0 1-3,0-19 42,-17 19 105,-1-19-113,18 19-16,-17 17-25,17-36 9,-18 19-7,18-1 22,-18 1-23,18-1 26,0 0-28,0 1 10,-35-1 33,35 0 33,0 1-68,0-36 18</inkml:trace>
    </iact:actionData>
  </iact:action>
  <iact:action type="add" startTime="115037">
    <iact:property name="dataType"/>
    <iact:actionData xml:id="d7">
      <inkml:trace xmlns:inkml="http://www.w3.org/2003/InkML" xml:id="stk7" contextRef="#ctx0" brushRef="#br0">22384 12100 0</inkml:trace>
    </iact:actionData>
  </iact:action>
  <iact:action type="add" startTime="115837">
    <iact:property name="dataType"/>
    <iact:actionData xml:id="d8">
      <inkml:trace xmlns:inkml="http://www.w3.org/2003/InkML" xml:id="stk8" contextRef="#ctx0" brushRef="#br0">23954 12330 0,'-18'0'173,"-17"0"-162,17 17 5,-17-17-11,17 0 6,0 0-6,-17 0 5,18 0-4,-1 0 3,-17 0 7,17 0-8,0 0-1,-35 0 2,18 0 0,0-17 3,0-19-9,-18 19 5,35-1 9,0 18-9,1 0 0,-1-18-1,1 1 8,-1-1-6,0 18 7,1-18 31,17 1-38,0-1 14,-18-17-14,-17 0-1,17-18 8,0 17-7,18 1-2,-17 35 2,17-53-2,-18 36 3,0-19-4,1-17 3,-1 18-3,18 17 6,0-17-7,-35 0 5,35 17 13,0 1-17,0-19 19,0 19-17,0-1 16,0-17-8,18 17 2,-18 1-12,17-19 3,1 1 7,17-18-10,-17 53 3,-1-18-1,1 1 0,53-18-1,-54 17 2,19 18-2,-1-18 0,0-17 2,18 17 0,-35 1-2,35 17 1,-36-18 1,18 18-1,1-18-1,17 18 1,-36-17 2,19 17-3,-19 0 1,1-18-1,17 18 34,-17 0-8,-1 0-16,1 0-12,0 0 5,-1 0 6,19 18-1,-19-18-7,1 0 9,0 17 14,17 19-14,-35-19-2,17 36-9,-17 18 12,18-54-7,17 19-6,-17 17 5,-18-36-5,18 19 6,-18-1-6,0-18 12,0 19-8,17-36-3,1 17 3,-18 1 7,0 0-8,18-1 8,-18 1-8,0 0 4,0-1-9,0 1 7,0-1-4,0 1 3,0 0-1,0 17 8,0-17-7,0-1 8,0 19-11,0-19 9,0 1-5,0 0-3,0 17 1,0-18-1,0 1 3,-36 35-2,19-35-1,-19 17 1,1 0 0,-18 18 2,36-35-3,-1-18 0,-17 35 0,17-17 1,18-1 0,-18-17 1,1 0 240,-1 0-234,18 18-5,-18 0-4,1-18 98</inkml:trace>
    </iact:actionData>
  </iact:action>
  <iact:action type="add" startTime="123520">
    <iact:property name="dataType"/>
    <iact:actionData xml:id="d9">
      <inkml:trace xmlns:inkml="http://www.w3.org/2003/InkML" xml:id="stk9" contextRef="#ctx0" brushRef="#br0">21766 12065 0,'53'0'87,"-35"0"-79,17 0 8,-17 0-8,35 0 1,-18 0-3,0 0 4,1 0-4,-19 0 3,36 0 0,0 0 0,0 0-3,-18 0 5,53 0-7,-17 0 7,-18 0-6,0 18 5,17-18-2,-34 0 0,-1 0 0,0 0 0,18 0-1,-35 0 9,17 0-8,-17 0 1,-1 0-1,1 0 0,0 0 0,-1 0 10,1 0-4,0 0 1,-1 0-6,1 0 47</inkml:trace>
    </iact:actionData>
  </iact:action>
  <iact:action type="add" startTime="129467">
    <iact:property name="dataType"/>
    <iact:actionData xml:id="d10">
      <inkml:trace xmlns:inkml="http://www.w3.org/2003/InkML" xml:id="stk10" contextRef="#ctx0" brushRef="#br0">22119 12136 0,'0'-18'40,"-17"0"-1,17 1-31,-18-1 16,0 0-17,18 1 2,-17-1-2,-1 0 2,0-17 8,1 0 0,17 0-12,0 17 6,-18 0-6,18-17 12,-18 17-7,18 1 4,0-19-6,0 19 8,0-1 0,0 1 0,0-1-7,0 0 15,0-17 0,0 17-15,0 1 12,0-19-12,18 1 9,0 18-13,-1-19 13,1 19-9,0-1 6,-1-17-9,-17 17 20,18 18-19,0-18 0,-18 1 10,17 17-2,18-35 2,-35 17-7,18 18-3,17-35 2,-17 17 8,0 18-11,17-18 2,0 1-2,0-1 5,-17 0-5,0 18 12,35-17-11,-36-1 32,19 18-22,-19 0 0,1 0-11,-1 0 3,1 0-3,0 0 10,-1 0 0,19 0-7,-19 0-1,19 0 3,-1 0-6,18 0 11,-36 0-8,19 18-1,-1-1 2,0 1 8,-35 0-10,18-18 2,0 17-1,-18 1-1,35 0 9,-18-1-8,-17 1 0,18-18 1,17 35 7,-35-17-9,18-18 10,0 17-8,-18 1 7,0 0-10,17-1 10,-17 19 1,0-19-2,0 1-7,0 0 0,0-1 0,0 1 1,0 17 7,0-17-9,0-1 8,0 1 11,0 0-9,0-1-2,0 1 0,0 17 1,0-17-1,-17-18-6,-1 17-1,18 1 0,0 0 0,-18-18 0,1 17 10,-1 19-4,18-19-6,-18 1 1,1 0-2,-18 17 1,35-17 0,-18-1 2,0-17-4,1 35 5,-1-17-5,0-18 3,1 18 8,-1-1-2,-17 1 0,17 0 49,1-18-49,-1 17 33,0 1-31,-17-18 7,17 0-9,1 18 2</inkml:trace>
    </iact:actionData>
  </iact:action>
  <iact:action type="add" startTime="157296">
    <iact:property name="dataType"/>
    <iact:actionData xml:id="d11">
      <inkml:trace xmlns:inkml="http://www.w3.org/2003/InkML" xml:id="stk11" contextRef="#ctx0" brushRef="#br0">15804 11994 0</inkml:trace>
    </iact:actionData>
  </iact:action>
  <iact:action type="add" startTime="157998">
    <iact:property name="dataType"/>
    <iact:actionData xml:id="d12">
      <inkml:trace xmlns:inkml="http://www.w3.org/2003/InkML" xml:id="stk12" contextRef="#ctx0" brushRef="#br0">14693 12347 0,'-53'0'67,"36"-35"-53,-1 17-5,-17 1 5,-1-19 4,36 19-3,-17-1 0,-1 0-6,18 1-1,0-1 8,0-17-1,0 17-4,0-35-5,0 18 3,0 0-2,0 0 1,0-36-1,0 0 10,0 54-9,18-54-1,-1 18 2,36 0-2,-17-17 1,-1 17 1,0 18-1,18-1-1,-35-17 1,17 1 1,0 16-1,1-17 2,16 18-5,1 0 4,-17-1-3,52-16 5,-18 16-6,-17-17 6,-17 18-5,17 17 4,-1-34-4,1 34 3,18 0-3,-1-35 4,-17 36-3,18-1 1,17-35 0,-35 36 0,18-1 1,-18-17-2,17-1 2,1 19 4,-54 17-10,19-36 4,34 19 1,1 17 1,17 0 0,-35-18-2,70 18 1,-35 0-1,36 0 2,-36 0-2,71 0 4,-18 0-5,0 0 4,35 0-5,36 0 4,-53 0-2,70 0 1,-35 0 0,53 35 4,-18-17-7,54 17 3,-89-17-1,17 35 2,-34-35-2,34-1 2,-87 1-1,70 35-1,-106-53 3,0 17-4,18 19 3,-35-1-1,-18 0 0,35 0-1,-18 36 3,36-18-5,-53-35 6,-18 17-6,1-18 6,-19 1-5,1-18 4,0 0-4,17 35 3,0 18 5,-17-53-5,52 89 0,-17-1-1,-17-53-1,-19 0 2,18 18-2,1-18 1,-19-17 0,19 35 1,-36 0 7,17-35-9,-17-1 9,0 18-7,0-17 8,-17 35 0,-19-35-12,19-18 5,-36 35-4,-18-35 3,-35 18-1,1-1 1,16-17-2,-69 36 0,34-19 1,36 1 1,-35 17-2,17 0 2,18 1-1,35-36-2,0 17 4,0 1-4,0 0 12,35-18-3,1 17-6,-1-17-2,-17 0 4,17 0-6,18 18 5,-35-18-4,17 0 3,-35 17-3,36-17 3,-36 0-1,-36 0 0,1 0 0,-71 0 0,71 0 0,-88 0 0,35 0 0,-36 0-1,54 18 3,-1-18-3,54 18 1,-1 17 0,1-35 1,52 18-2,-17-18 2,0 0-2,17 0 2,-35 17-1,35-17 1,-52 18 7,17 17-10,35-35 3,-35 0-2,36 0 1,-36 18 1,35-18-1,1 17 0,-36-17 0,35 0-1,-17 0 0,-1 36 3,1-19-3,0-17 1,0 0 0,-18 18 0,35-18 0,0 0 0,1 0-1,17 18 2,-18-18 0,-35 0 0,36 0-3,-36 35 5,-36-35-6,37 18 5,-1-18-2,0 0 0,17 0 0,1 0-2,18 0 3,-1 0-1</inkml:trace>
    </iact:actionData>
  </iact:action>
  <iact:action type="add" startTime="177866">
    <iact:property name="dataType"/>
    <iact:actionData xml:id="d13">
      <inkml:trace xmlns:inkml="http://www.w3.org/2003/InkML" xml:id="stk13" contextRef="#ctx0" brushRef="#br0">21766 12330 0,'0'17'118,"18"-17"-86,35 0-23,-35 0-3,52 18 5,-52-1-5,35-17 4,-18 0-4,18 0 3,0 0-3,17 0 2,-17 0 0,-17 0 0,-1 0 0,18 0 0,-36 0 0,19 0 0,-19 0 0,1 0 0,35 0 2,0 0 6,-36 0 0,19 0-10,-1 0 4,18 0-3,-35 0 2,52 0-3,-35 0 5,1 0-5,-1 0 3,18 0-4,-36 0 5,54 0-3,-53 0 1,17 0 0,-17 0 1,34 0 6,-34 0-6,17 0 7,-17 0-9,0 0 2,17 0-1,-17 0 8,-1 0-7,19 0 7,-19 0-10,1 0 4,-1 0-4,1 0 4,0 0-3,17 0 8,-17 0-6,-1 0-2,19 0 3,-19 0-4,36 0 3,-18 0-2,18 0 2,-17 0 3,16 0-9,19 0 6,-53 0 0,35 0-2,-18 0 1,-17 0 0,17 0-1,-18 0 2,1 0 15,0 0 7,-1 0 1,19 0 1,-19 0-26,1 0 1,35 0 0,-36 0 2,54 0-4,0 0 2,-1 0 1,-35 0 7,18 0-9,0 0 186,-35 0-178,0 0-4,-1 0-7,1 0 7,17 0-6,-17 0 12</inkml:trace>
    </iact:actionData>
  </iact:action>
  <iact:action type="add" startTime="204262">
    <iact:property name="dataType"/>
    <iact:actionData xml:id="d14">
      <inkml:trace xmlns:inkml="http://www.w3.org/2003/InkML" xml:id="stk14" contextRef="#ctx0" brushRef="#br0">12065 13882 0,'71'0'175,"17"0"-165,35 0-3,1 0-1,-1 35 4,1-35-4,-19 0 4,54 35-2,-71-17 1,36 0-3,-1-18 5,-17 35-5,18-35 4,-36 0-6,0 0 7,0 0-5,-17 0 3,17 0-2,-35 0 0,35 18 2,0-1-1,-17-17 0,35 18 0,35 35 0,-53-53 0,-17 17-1,34-17 1,1 18 1,-35-18-2,-18 0 3,35 0-4,-35 0 3,0 0-2,-18 0 3,0 0-4,36 18 5,-1 17-4,-52-35 2,105 18-3,-52-18 5,17 17-6,36-17 3,-1 18-1,-17-18 2,35 35-2,0 0 2,18-35-2,-53 0 4,17 0-3,18 0-1,1 18 0,-1-18 1,0 0 0,17 0 0,-34 0 1,17 0-2,-17 0 3,17 0-4,-53 0 4,88 0-4,-52 0 4,-36 0-4,35 0 2,18 0 0,-35 0 1,-17 0-3,34 0 5,-70 0-5,35 0 2,0 0 0,-35 0 0,18 0 2,-1 0-4,1-18 1,-36 1 10,-17 17-10,-1 0 9,1-18-7</inkml:trace>
    </iact:actionData>
  </iact:action>
  <iact:action type="add" startTime="214427">
    <iact:property name="dataType"/>
    <iact:actionData xml:id="d15">
      <inkml:trace xmlns:inkml="http://www.w3.org/2003/InkML" xml:id="stk15" contextRef="#ctx0" brushRef="#br0">17392 13829 0,'0'18'6,"-18"-1"25,1-17-21,-1 0 5,-17 0-8,-1 0 1,-34 0-1,35 0 2,-18 0-2,35 0 2,-17 0-1,0 0-1,17 0 2,0 0-2,1 0 19,-1 0-18,0 0 1,-17-17-2,0 17 3,-1-18-4,-34 0 3,35-17-3,17 35 5,0 0-6,1-18 6,17 1 3,-18 17-7,18-18 3,-18 0-2,1 1-2,-1-19 26,18 19-16,-17-36 0,-19 0 0,36 35-8,0 1-1,0-36 4,0 18-6,0-1 5,0 1-4,-17 17 4,17-17-3,-18 17 2,18 1-3,0-1 3,0 1-2,0-19 1,0 19 0,0-1 10,0-17-3,0 17 10,0 0-18,0 1 1,0-1 0,0 0 10,0-34 4,18 52-12,-18-18-4,17 0 4,1 1-4,17-19 10,-17 19-6,17-19 4,0 36-5,-35-17-2,53 17 1,-17-35 1,-1 17 7,-18 0-8,1 18-1,17-17 3,-17 17-4,17-18 3,1 0-3,-1 1 4,-17 17-3,17 0 2,18-18-3,-36 18 4,36-18-3,-35 1 3,52 17 5,-52 0 1,17 0-10,-17 0 3,17 0 7,-17-18-8,35 18 8,-36 0-8,1 0 0,17 0 0,1 0 0,34 0 0,-52 0 1,35 0-2,-36 0 2,19 0-1,-19 0 1,19 0-3,-19 0 4,1 0-4,17 0 5,-17 0 4,-1 0 16,19 0-7,-19 0-9,1 18-6,0-1 6,17 19-7,-17-19-1,-1 1 3,1-18-3,17 35 1,0 1-1,-17-19 4,0-17-5,-1 18 4,-17-1-5,18-17 5,0 18 7,-18 0-12,0-1 5,17 19 12,-17-19-13,36 1-1,-19 0 8,1 17 2,-18-18-12,17 1 3,1-18-2,-18 18 2,18 17 8,-1-17 6,-17 17-13,18-17 6,0-1 6,-18 1-13,0 0 13,0-1-14,0 1 0,0-1 8,0 1-8,0 17 8,0-17-7,0 0 6,0-1-7,0 1 1,0 0-2,0-1 3,0 1-4,0-1 4,0 1-5,-18 35 22,18-35-5,0-1-14,0 1 0,-18 0 8,1-1 0,-1 1 19,0-1-20,1 1 1,-18 0 7,-18-18-6,35 0-3,0 0-4,1 35-3,-1-35 1,0 0-1,-35 0 9,36 0-8,-18 0 0,17 0 0,0 0 0,-35 0 0,36 0 1,-1 18-2,-17-18 2,17 0 7,-17 0-10,0 17 3,-1-17 9,1 0-12,17 0 4,1 36-4,-1-36 4,1 0-3,-36 0 9,35 0-1,-17 0-7,17 0 9,-35 0-10,18 17 9,17-17-8,1 0 1,-19 0-1,19 0 0,-19 18-1,19-18 10,-1 0-1,0 0 24,1 0-21,17 18-15,-18-18 5,1 0 6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20:16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52">
    <iact:property name="dataType"/>
    <iact:actionData xml:id="d0">
      <inkml:trace xmlns:inkml="http://www.w3.org/2003/InkML" xml:id="stk0" contextRef="#ctx0" brushRef="#br0">1676 3969 0,'17'0'19,"72"35"-15,-72-35 3,36 0 1,35 18-1,-17-18 1,17 0 1,0 0-1,0 0-1,36 0 2,-1 0-1,-34 0 1,-1 0-2,-18 0 1,18 0-1,-17 0 4,17 17-6,-35-17 6,0 0-6,35 0 6,-17 0-4,17 0 2,-17 0-3,-19 0 3,1 0-2,36 0 3,-19 0-3,18 0 1,-35 0-1,35 0 2,-17 0-2,-18 0 2,35 0 0,0 0-3,-17 0 3,17 0-1,0 0 1,0 0-2,-17 0 1,17 0 0,0 0 1,1 0-3,-1 0 5,-18 0-6,19 0 5,-1 0-5,-18 0 6,-17 0-5,35 0 3,-52 0-3,-1 0 2,0 0 0,1 0 0,-19 0 1,18 0-1,1 0 0,-1 0-1,0 0 1,36 0 0,-1 0 9,-34 0-9,-1 0-1,18 0 2,-36 0-2,36 0 2,-17-17-2,-1 17 3,0 0-4,-17 0 3,17 0-2,0 0 10,-17 0-9,17 0-1,-17 0 2,53-18-1,-19 18-1,-16 0 1,52-18 0,0-35 0,-17 53 0,17-17 0,0 17 0,18-18 1,35 1-1,-35 17 1,-18-18-2,36 0 2,-36 18-1,35 0 1,1 0-2,-1 0 0,18-17 1,18 17 1,-36-36-3,19 19 5,-19-19-6,1 19 6,-19 17-6,-16 0 3,-1-18 2,0 18-4,0 0 3,18-35-2,-18 35 2,-17 0-1,-18 0 1,-18 0-2,18-18 2,-36 18-2</inkml:trace>
    </iact:actionData>
  </iact:action>
  <iact:action type="add" startTime="13993">
    <iact:property name="dataType"/>
    <iact:actionData xml:id="d1">
      <inkml:trace xmlns:inkml="http://www.w3.org/2003/InkML" xml:id="stk1" contextRef="#ctx0" brushRef="#br0">3598 5433 0,'36'0'126,"17"0"-117,-1 0-1,37 0-2,-19 0 4,18 0-4,1 0 5,-1 0-5,18 0 4,-53 0-5,-1 0 6,19 0-5,-36 0 2,1 0-1,-19-18 10,1 18 14,-1 0-22,1 0-1,17 0 9,-17 0-10,17 0 3,18 0-3,-18 0 2,18 0-2,0 0 1,-35 0-1,17 0 1,-17 0-1,0 0 21,17 0-14,-18 0 9,1 0-15,0 0-1,-1 0 1,1 0 1,17 0 15,-17 0-16,35 0 9,-18 0-1,18 0-10,-35 0 5,17 0-5,-17 0 9</inkml:trace>
    </iact:actionData>
  </iact:action>
  <iact:action type="add" startTime="17560">
    <iact:property name="dataType"/>
    <iact:actionData xml:id="d2">
      <inkml:trace xmlns:inkml="http://www.w3.org/2003/InkML" xml:id="stk2" contextRef="#ctx0" brushRef="#br0">6438 5362 0,'35'-17'40,"-17"17"-22,17 0-10,18 0-1,0-36 0,-18 36 1,36 0 0,17-17-1,-17 17 3,17-18-3,35 18 1,-34-18 1,-1 18-1,18-35-1,-18 17 2,-35 18-1,17 0 0,19 0-2,-19 0 4,-17 0-3,0 0 2,35 0-2,0 0 3,-17 0-4,17 0 4,-17 0-4,-18 0 3,-1 0-1,19 0 0,-36 0 0,18 0-1,18 0 1,-36 0 0,36 0 0,-18 0 1,35 0-1,-18 0 0,-17 0 0,-18 0-1,36 0 3,-18 0-4,0 0 2,17 0-1,1 0 4,17 0-6,-35 0 6,35 0-6,-17 0 6,-1 0-5,-17 0 3,0 0-2,0 0 1,-18 0-1,-17 0 3,0 0-2,17 0-2,-17 0 11,-1 0-9,1 0 9,0 0-1,17-17 0,-18 17-9,1 0 3,0 0-4,35 0 4,17 0-4,-35 0 4,36 0-4,-18 0 5,-18 0-6,18 0 5,-35 0-3,-1 0 249,1 0-247,17 0-3,142 0 5,52 0-7,71 53 7,211 70-4,71-52 0,-70 17 1,-71-53 0,-124-17 0,-105 17 0,-106 0 0,-106-17 58</inkml:trace>
    </iact:actionData>
  </iact:action>
  <iact:action type="add" startTime="32676">
    <iact:property name="dataType"/>
    <iact:actionData xml:id="d3">
      <inkml:trace xmlns:inkml="http://www.w3.org/2003/InkML" xml:id="stk3" contextRef="#ctx0" brushRef="#br0">5345 7232 0,'17'0'98,"18"0"-87,54 0-5,-1 0 4,35 0-3,54 0 3,-19 0-5,19 0 6,-1 0-4,1 0 0,-36 0 0,70 0 2,-87 0-2,17 0 1,-53 0 1,0 0-2,-35 0 2,18 0-2,-18 0 10,-36 0-1,19 0 0,-19 0 33,1 0-41,0 0 9,-1 0-11,1 0 4,17 0-5,-17 0 3,-1 0 9,19 0 15,-19 0-25,19 0 1,34 0 1,36-35-2,53 35 2,-18-18-1,71 0 2</inkml:trace>
    </iact:actionData>
  </iact:action>
  <iact:action type="add" startTime="34187">
    <iact:property name="dataType"/>
    <iact:actionData xml:id="d4">
      <inkml:trace xmlns:inkml="http://www.w3.org/2003/InkML" xml:id="stk4" contextRef="#ctx0" brushRef="#br0">20108 6773 0,'53'0'149,"0"0"-139,35 0-3,18 18 1,18 17-2,-1 1 6,36-19-8,-53-17 6,-36 0-4,18 0 2,-17 18 1,-18-18-1,-18 0 9,-17 0-2,-1 0 0,19 0-6,-19 0-1,19 0 0,34 0 9,-34 0-10,16 0 2,19 0-2,0 0 3,17 0-4,-35 0 4,35 0-5,18 17 5,-18-17-4,35 0 4,-34 0-4,34 0 4,-17 0-4,0 0 4,35 0-4,-18 0 4,-35 0-4,1 0 2,-1 0 0,35 0 1,-34 0-1,34 0-1,0 0 1,-17 0 0,0 0 2,0 0-4,17 0 3,-34 0-1,34 0 1,-52 0-2,17 0 1,-18 0-1,19 0 4,-1 0-6,0 0 6,0 0-5,0 0 2,1 0-1,34 0 3,-35 0-2,0 0-1,18 0 1,-18 0 0,1 0-1,-19 0 2,-17 0-1,0 0 0,35 0 1,-17 0-1,-1 0 0,19 0-2,-37 0 4,37 0-4,-36 0 3,35 0-1,-18 0 1,19 0-2,-1 0 3,0 53-4,18-35 2,17-18-1,18 18 3,-52-18-2,34 0-2,-35 0 2,0 0 1,-17 0 5,-18 0-12,0 0 6,0 0-1,-36 0 2,1 0-2,17 0 19,-17 0-8,0 0 13,17 0-25,-18 17 3,72-17-3,16 36 4,19-1-4,35-35 5,-71 17-4,35 36 0,-52-53 1,-36 0 0,-17 18 8</inkml:trace>
    </iact:actionData>
  </iact:action>
  <iact:action type="add" startTime="38531">
    <iact:property name="dataType"/>
    <iact:actionData xml:id="d5">
      <inkml:trace xmlns:inkml="http://www.w3.org/2003/InkML" xml:id="stk5" contextRef="#ctx0" brushRef="#br0">11606 6967 0,'-17'18'14,"-19"17"13,19-35-12,-18 18-8,-1-18 2,19 0-1,-19 0 0,1 0 0,17 0 0,1 0 0,-1 0 9,1 0-11,-1 0 3,0 0-2,1 0 4,-19 0-5,1 0 4,0 0-5,-1 0 5,-16 0 7,34 0-11,-17 0 4,17 0-5,0 0 11,-17 0-8,17 0 8,1 0-7,17-18 7,-35 1 1,17-1-10,0-17 2,18 17-2,-35-35 2,17 36-3,1-19 3,-1 19-1,18-1 1,-18 0-4,1-17 5,17 17-3,0-17 3,-18 0-4,18 17 3,0-17-2,0-18 2,0 35-3,0 1 3,0-19-1,0 1 0,0-18 0,0 36 0,18-54 0,-18 53 1,0-17-1,17-18-1,-17 18 2,18 17-1,-18-17 0,18 0 0,17-18 8,-17 0 0,-18 18-7,35 17-2,0-17 4,0-36-6,18 18 4,-35 18-2,17-36 1,1 36-1,34-18 2,-52 36-2,17-19 2,0 1-1,-17 0 0,35 17-1,-35 18 2,-1-35-2,18 17 2,-17 18 0,17-17-3,1-19 3,-1 19-2,0-19 1,0 1-1,1 35 3,-1-18-3,-17 18 3,17-17-4,0 17 4,0-18-3,1 1 1,-1 17-1,36-18 1,-36 18 0,35 0 0,-34-18 0,52 18 0,-70 0 1,34 0-2,-34 0 2,0 0-2,17 0 1,-17 0 0,-1 0 1,36 0-2,0 0 11,-35 0-11,35 0 1,-36 0 0,36 18 10,-35 0-2,35-18-11,0 52 4,-53-34-2,88 35 1,-35 0 1,53 35-2,-53-70 1,17 52 1,-17-52-2,-53 0 1,18-1 0,17 1 0,-35 0 2,0-1 5,0 1 1,18-1 2,-1 19 3,-17-19-4,0 19-2,0-19-5,0 1-4,0 0 2,0-1 0,0 1 0,0-1 0,0 36 1,0-35-2,0 17 2,0-17-2,0 0 1,-17 34 2,-19-16-4,36-19 2,0 1 0,-17 17 2,-36 18-4,35-35 10,0 17-6,18 0-4,-35 1 4,0-1-3,17-35 3,18 18-4,-35 17 3,17-35-3,1 35 3,-1-17-2,0-18 3,18 17-4,-35 19 3,18-36-1,-1 17 0,-17 1 0,17 0 8,0-1 2,1-17-17,-19 0 1,1 18 16,18 0-9,-1-1-1,-17-17 1,17 18-3,-17-18 4,-18 17-4,35 1 5,0-18-7,-17 18 5,35-1-1,-35-17 0,17 0 0,-17 18 0,17-18 0,1 18 1,-36-1-1,18-17-1,17 18 2,0-18-1,1 0 0,-1 18-1,-17-18 3,-1 17-3,1-17 1,0 18-1,-53 0 3,17-18-4,1 0 4,52 35-4,-53-18 5,1 1-5,52-18 3,-17 18-3,17-18 4,-17 0-4,35 17 3,-35-17 15,35 18-17,-18-18 9,-35 0-7,53 18-1,-17-18 7,-1 0 0,0 0 69</inkml:trace>
    </iact:actionData>
  </iact:action>
  <iact:action type="add" startTime="51386">
    <iact:property name="dataType"/>
    <iact:actionData xml:id="d6">
      <inkml:trace xmlns:inkml="http://www.w3.org/2003/InkML" xml:id="stk6" contextRef="#ctx0" brushRef="#br0">10830 7091 0,'18'0'110,"17"0"-94,0 0-9,18 0 3,36 0-4,52 0 4,-18 0-3,-35 0 2,36 0-3,-1 0 4,54 0-3,-36 0 2,18 0-3,-18 0 3,-36 0-1,-16 17 1,-1-17-1,-35 0 0,0 18-1,-18-18 0,-17 0 2,-1 0 0,1 0 40,0 0-2,-1 0-31,18 0 9,-17 0-19,0 0 9</inkml:trace>
    </iact:actionData>
  </iact:action>
  <iact:action type="add" startTime="56861">
    <iact:property name="dataType"/>
    <iact:actionData xml:id="d7">
      <inkml:trace xmlns:inkml="http://www.w3.org/2003/InkML" xml:id="stk7" contextRef="#ctx0" brushRef="#br0">13035 7108 0,'0'-17'28,"0"-1"-11,35 18-9,18 0-1,18 0 2,-18 0-1,35 0 0,0 0-1,0 0 2,1 0 0,-1 0-1,18 0-1,35 0 1,-53 0 0,-35 0 2,17 0-3,-34 0 2,-19 0-3,1 0 10,17 0 65,-17 0-65,-1 0 31,19 0 43</inkml:trace>
    </iact:actionData>
  </iact:action>
  <iact:action type="add" startTime="58212">
    <iact:property name="dataType"/>
    <iact:actionData xml:id="d8">
      <inkml:trace xmlns:inkml="http://www.w3.org/2003/InkML" xml:id="stk8" contextRef="#ctx0" brushRef="#br0">14411 6914 0,'35'0'7,"36"0"3,-54 0-5,54 0 4,0 0-2,-1 0 2,18 0-2,-52 0 1,52 0 1,-18 0-1,19 0-1,-19 0 2,18 0-2,-35 0 2,35 0-1,36 0 0,-1 0 1,1 0-2,52 0 2,-52 0-3,17 0 5,0 0-6,18 0 6,17 0-6,0 0 6,-34 0-6,16 0 6,19 0-6,-72 0 5,19 0-3,-36 0 1,-17 0 0,-18 0 0,-36 0 0,1 0 16,0 0-7,-1 0-2,1 0-7,-1 0 0,1 0 1,0 0 0,35 0 0,-18 0-4,18 0 4,17 0-3,19 0 5,-36 0-5,17 0 4,18 0-5,-52 0 5,-1 0-2,18 0-1,-36 0 10,1 0 46,0 0 90,-1 0-105,1 0-40,17 0 8,-17 0 0,-18 18 79,35 17 1,-17-35-30,17 18 13,0-18-71,-17 0 16,0 0-7,-1 0-10,1 0 168,0 18-166,17-18 55,-18 0-8,1 0-22,0 0-17,-1 17 3</inkml:trace>
    </iact:actionData>
  </iact:action>
  <iact:action type="add" startTime="61894">
    <iact:property name="dataType"/>
    <iact:actionData xml:id="d9">
      <inkml:trace xmlns:inkml="http://www.w3.org/2003/InkML" xml:id="stk9" contextRef="#ctx0" brushRef="#br0">4057 11324 0,'70'0'15,"36"0"-6,159 0-2,88 0 1,88 0-1,229 35 2,35 124-1,-87-124-1,34-35 1,19 0 0,-248 0 1,-176 0-2,-88 0 2,-142 0-1,1 0 0,-36 0 48,-34 0-47,34 0 47</inkml:trace>
    </iact:actionData>
  </iact:action>
  <iact:action type="add" startTime="64343">
    <iact:property name="dataType"/>
    <iact:actionData xml:id="d10">
      <inkml:trace xmlns:inkml="http://www.w3.org/2003/InkML" xml:id="stk10" contextRef="#ctx0" brushRef="#br0">10248 11007 0,'18'0'86,"35"0"-76,-18 0-3,71 0 1,17 17 0,36-17 1,53 71-2,-71-71 2,71 17-1,-1 19 0,-52-1-1,35-35 2,-71 18-2,-34-18 2,16 17-2,-52-17 3,-35 0-4,35 0 3,-35 0-2,17 0 1,0 0 0,0 0 0,1 0 1,17 0-1,-18 0-1,35 0 2,1 0-2,-18 0 2,0 0-1,35 0-1,-17 0 2,-1 0-2,-17 0 2,0 0-2,18 0 4,-19 0-5,37 0 2,16 0-1,-52 0 3,71 0-3,-71 0 3,88 0-6,-53 0 7,-17 0-6,17 0 6,-53 0-4,0 0 1,36 0-1,-36 0 0,0 0 12,-17 0-11,0 0-2,35 0 2,0 0 10,-36 0-11,1 0 1,35 0-1,-18 0 2,18-17-2,-18 17 3,1 0-4,16-18 4,-16 18-3,17-18 3,17 18-5,-17 0 6,0-17-5,18-1 4,-1 18-5,-35-18 4,18 18-2,18-17 2,-36 17-1,18 0 0,-18-18 0,36 18 0,-18 0 1,-36 0 10,36 0-17,-35 0-1,0 0 15,17 0 218,-17 0-203,-1 0-22,1 0-2,0 0 2,-1 0-2,18 0 16,-17 0 145,0 0-127,17 0 39,-17 0-63,-1 0-8,1 0-3,0 0 3,-1 0-2,18 0 18,-17 0-8,0 0-2,-1 0 1,1 0-10,0 0 4,-1 0-5,1 0 3,0 0 10</inkml:trace>
    </iact:actionData>
  </iact:action>
  <iact:action type="add" startTime="67954">
    <iact:property name="dataType"/>
    <iact:actionData xml:id="d11">
      <inkml:trace xmlns:inkml="http://www.w3.org/2003/InkML" xml:id="stk11" contextRef="#ctx0" brushRef="#br0">19544 10777 0,'53'0'62,"35"0"-53,0 0 0,36 0-3,-19 0 2,54 18-1,18 0 3,-54-1-4,53 1 3,-52-18-1,88 0 2,17 0-3,-17 0 3,17 0-5,0 0 4,18 0-2,0 0 2,0 0-2,-18 0 2,-17 0-3,-36 0 2,1 0 0,-36 0 1,35 0-1,-52 0 0,-1 0 0,-35 0 1,36 0 0,17 0-2,-18 0 1,1 0-1,17 0 3,-17 0-3,17 0 2,-53 0-3,35 0 3,-34 0-1,-19 0 1,-17 0-2,0 0 1,-18 0-1,-17 0 3,-1 0-4,19 0 3,-19 0-2,1 0 1,0 0 8,-1 0-9,1 35 5,0-35-8,-1 0 4,1 0 24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02:21:33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36">
    <iact:property name="dataType"/>
    <iact:actionData xml:id="d0">
      <inkml:trace xmlns:inkml="http://www.w3.org/2003/InkML" xml:id="stk0" contextRef="#ctx0" brushRef="#br0">16581 7849 0,'35'0'85,"35"0"-77,36 0 0,18 0 2,34 18-3,-16-18 0,69 0 2,-17 0-2,-17 0 3,70 0-4,-71 0 4,-35 0-4,35 0 4,-52 0-4,-1 0 4,-34 0-4,-1 0 3,0 0-2,-17 0 1,-1 0 0,-52 0 0,35 0 0,-18 0 0,0 0 1,0 0 7,-17 0-8,17 0 0,-17 0-1,17 0 3,1 0-3,34 0 3,-35 0-5,1 0 6,-1 0-5,-17 0 4,-1 0-4,1 0 4,0 0 125,17-18-118,0 18 30,-17-17-41,-1 17 236,1-18-233,0 18 6,-1 0-8,36 0 2,-18 0-3,18 0 5,18 0-5,-36 0 3,18 0-3,-35 0 10</inkml:trace>
    </iact:actionData>
  </iact:action>
  <iact:action type="add" startTime="17430">
    <iact:property name="dataType"/>
    <iact:actionData xml:id="d1">
      <inkml:trace xmlns:inkml="http://www.w3.org/2003/InkML" xml:id="stk1" contextRef="#ctx0" brushRef="#br0">18750 2205 0,'0'17'201,"-35"-34"-185,17 17 0,1 0-8,-1 0 7,0 0-8,-17 0 2,0 0-3,35-18 2,-36 18 1,19 0 0,-36 0-2,18 0 2,-36 0 8,36 0-3,17 0 2,36 0 161,35 18-168,-36-18-4,54 17 6,-53-17-6,17 0 4,-18 0 0,19 18 6,-19-18 58,1 18-65,-18-1-2,0 1 20,18 35-18,-18-35 32,0-1-8,0 1-8,0 0-8,0-1 7,0 1 9,0-1-1,0 1-5,-36 0-9,1-18-2,0 0-9,0 0 3,-1 0-2,1 0 1,-18 0 1,-17 0-2,-1 0 1,53 0 1,-35 0 0,36 0-1,-36 0 16,18-36-7,35 19-1,0-18 1,-36-1-10</inkml:trace>
    </iact:actionData>
  </iact:action>
  <iact:action type="add" startTime="19681">
    <iact:property name="dataType"/>
    <iact:actionData xml:id="d2">
      <inkml:trace xmlns:inkml="http://www.w3.org/2003/InkML" xml:id="stk2" contextRef="#ctx0" brushRef="#br0">19420 2152 0,'-17'0'182,"-19"0"-172,19 0-5,-1 0 5,-35 18-4,36-1 3,-1-17-2,0 18 2,1-18-1,-1 0-1,0 0 2,1 0 0,-1 35-1,18-17 272,0 17-232,0 0 24,18-35-64,-1 18 0,-17 0-1,36-1 1,-1 1 1,-35 0 7,35 17 86,-35-18 20,0 1-113,-70 0 6,52-1-8,0-17-1,-17 18 4,0-18-2,17 18-1,-17-18 3,17 0-2,1 0 8,-1 0 32,-17 0-16,17 0-26,1 0 10,-19 0-5,19 0 3</inkml:trace>
    </iact:actionData>
  </iact:action>
  <iact:action type="add" startTime="21864">
    <iact:property name="dataType"/>
    <iact:actionData xml:id="d3">
      <inkml:trace xmlns:inkml="http://www.w3.org/2003/InkML" xml:id="stk3" contextRef="#ctx0" brushRef="#br0">19720 2399 0,'-17'-18'142</inkml:trace>
    </iact:actionData>
  </iact:action>
  <iact:action type="add" startTime="22397">
    <iact:property name="dataType"/>
    <iact:actionData xml:id="d4">
      <inkml:trace xmlns:inkml="http://www.w3.org/2003/InkML" xml:id="stk4" contextRef="#ctx0" brushRef="#br0">19967 2381 0</inkml:trace>
    </iact:actionData>
  </iact:action>
  <iact:action type="add" startTime="22856">
    <iact:property name="dataType"/>
    <iact:actionData xml:id="d5">
      <inkml:trace xmlns:inkml="http://www.w3.org/2003/InkML" xml:id="stk5" contextRef="#ctx0" brushRef="#br0">20249 2434 0</inkml:trace>
    </iact:actionData>
  </iact:action>
  <iact:action type="add" startTime="23697">
    <iact:property name="dataType"/>
    <iact:actionData xml:id="d6">
      <inkml:trace xmlns:inkml="http://www.w3.org/2003/InkML" xml:id="stk6" contextRef="#ctx0" brushRef="#br0">21343 2205 0,'0'-18'119,"0"1"-87,0-19-16,-18 36 24,1-17-32,-1 17 1,0 0-1,1 0 7,-18 0-7,-1 17 8,-17 1 0,36 0 16,17-1 40,-18 1-63,18-1 8,0 1-9,0 0 0,0-1 7,0 1 2,0 0-1,0-1 0,0 36-1,18-53-7,-18 18 1,35 0-3,0 17 4,-17-35-4,0 17 6,34 1-6,-34 17 2,35-17-1,-18 0 9,-70-18 105,-36 0-112,-17 0-3,0 0 3,0 0-4,-88 0 6,17 0-4,18 0 2,17 0-3,36 0 3,53 0-2,17 0 315,18-18-299</inkml:trace>
    </iact:actionData>
  </iact:action>
  <iact:action type="add" startTime="26467">
    <iact:property name="dataType"/>
    <iact:actionData xml:id="d7">
      <inkml:trace xmlns:inkml="http://www.w3.org/2003/InkML" xml:id="stk7" contextRef="#ctx0" brushRef="#br0">21943 2134 0,'17'0'103,"36"0"-95,-17 0-1,34 0 2,-35 0-2,18 36 3,-35-36-4,35 0 5,-35 0 5,17 17-11,-18-17 22</inkml:trace>
    </iact:actionData>
  </iact:action>
  <iact:action type="add" startTime="27099">
    <iact:property name="dataType"/>
    <iact:actionData xml:id="d8">
      <inkml:trace xmlns:inkml="http://www.w3.org/2003/InkML" xml:id="stk8" contextRef="#ctx0" brushRef="#br0">22172 2240 0,'-18'0'45,"18"18"-29,0-1-7,0 36 0,0 18 0,0-53-2,0 52 2,0-17-3,0-35 4,0 35-3,0-18 2,0 0 14</inkml:trace>
    </iact:actionData>
  </iact:action>
  <iact:action type="add" startTime="27731">
    <iact:property name="dataType"/>
    <iact:actionData xml:id="d9">
      <inkml:trace xmlns:inkml="http://www.w3.org/2003/InkML" xml:id="stk9" contextRef="#ctx0" brushRef="#br0">22102 2381 0,'0'-17'119,"17"17"-111,54 0-1,-36 0 3,18 0-3,-18 0 2,-17 0-1,-1 0 0</inkml:trace>
    </iact:actionData>
  </iact:action>
  <iact:action type="add" startTime="28501">
    <iact:property name="dataType"/>
    <iact:actionData xml:id="d10">
      <inkml:trace xmlns:inkml="http://www.w3.org/2003/InkML" xml:id="stk10" contextRef="#ctx0" brushRef="#br0">22507 2364 0,'35'0'141</inkml:trace>
    </iact:actionData>
  </iact:action>
  <iact:action type="add" startTime="29813">
    <iact:property name="dataType"/>
    <iact:actionData xml:id="d11">
      <inkml:trace xmlns:inkml="http://www.w3.org/2003/InkML" xml:id="stk11" contextRef="#ctx0" brushRef="#br0">22807 2381 0</inkml:trace>
    </iact:actionData>
  </iact:action>
  <iact:action type="add" startTime="30301">
    <iact:property name="dataType"/>
    <iact:actionData xml:id="d12">
      <inkml:trace xmlns:inkml="http://www.w3.org/2003/InkML" xml:id="stk12" contextRef="#ctx0" brushRef="#br0">23054 2328 0</inkml:trace>
    </iact:actionData>
  </iact:action>
  <iact:action type="add" startTime="32357">
    <iact:property name="dataType"/>
    <iact:actionData xml:id="d13">
      <inkml:trace xmlns:inkml="http://www.w3.org/2003/InkML" xml:id="stk13" contextRef="#ctx0" brushRef="#br0">23671 2099 0,'0'-18'106,"18"18"-100,53 0 2,-19 0 0,1 0-2,0 0 3,0 0-2,-17 0 1,-19 0 0</inkml:trace>
    </iact:actionData>
  </iact:action>
  <iact:action type="add" startTime="33101">
    <iact:property name="dataType"/>
    <iact:actionData xml:id="d14">
      <inkml:trace xmlns:inkml="http://www.w3.org/2003/InkML" xml:id="stk14" contextRef="#ctx0" brushRef="#br0">23795 2117 0,'0'17'8,"0"1"-1,0 0 9,0-1 16,0 1-23,0-1-1,0 19 17,0-19-10,0 1-7,0 0 1,0-1 6,0 1 8,0 0-7,0-1 1,-18 19 0,18-19 0,0 1-9,0-1 5,0 1 86,0 17-28,0-17-40,0 0 66,0-1-89,0 1-2,0 0 3,0 17 7,0-18 0,18-17 64,-1 0-63,-17-17-2,0-1-5</inkml:trace>
    </iact:actionData>
  </iact:action>
  <iact:action type="add" startTime="34368">
    <iact:property name="dataType"/>
    <iact:actionData xml:id="d15">
      <inkml:trace xmlns:inkml="http://www.w3.org/2003/InkML" xml:id="stk15" contextRef="#ctx0" brushRef="#br0">23848 2452 0,'17'0'93,"36"0"-77,-17 0-8,17 0 1,-1 0-3,-16 0 3,17 0-2,-18 0 4,-17 0-6,-1 0 6</inkml:trace>
    </iact:actionData>
  </iact:action>
  <iact:action type="add" startTime="39994">
    <iact:property name="dataType"/>
    <iact:actionData xml:id="d16">
      <inkml:trace xmlns:inkml="http://www.w3.org/2003/InkML" xml:id="stk16" contextRef="#ctx0" brushRef="#br0">25277 2293 0,'52'0'159,"1"0"-153,0 0 3,35 0-2,1 0 4,-1 0-7,18 0 8,-53 0-6,35 0 2,-18 0 0,-34 0-2,17 0 3,-36 0-1,36 0 0,-35 0 10,17 0-11,0 0 1,18 35-1,-35-35 3,17 0-3,0 0 1,1 0 0,-19 0 1,19 0-3,-19 0 4,1 0-3,0 0 1,17 18-2,0-18 5,0 18-6,1-18 5,17 17-4,17 19 3,-35-36-2,71 35 5,-71-35-8,18 0 4,18 17 0,-53-17 11</inkml:trace>
    </iact:actionData>
  </iact:action>
  <iact:action type="add" startTime="41617">
    <iact:property name="dataType"/>
    <iact:actionData xml:id="d17">
      <inkml:trace xmlns:inkml="http://www.w3.org/2003/InkML" xml:id="stk17" contextRef="#ctx0" brushRef="#br0">27023 2187 0,'17'18'66,"1"-1"-59,0 19 8,-1-19-6,1 1-3,0-18 2,-1 18 0,-17-1 0,18-17-1,0 18 2,-1 0-1,1-18 8,-1 17 120,-17 1-95,0 0-23,-17 17-11,-1-18 1,-35 19-3,0-19 5,-35 19-4,-18-1 4,53 0-3,0-17 3,1 17-5,34-17 5,0-18-3</inkml:trace>
    </iact:actionData>
  </iact:action>
  <iact:action type="add" startTime="42937">
    <iact:property name="dataType"/>
    <iact:actionData xml:id="d18">
      <inkml:trace xmlns:inkml="http://www.w3.org/2003/InkML" xml:id="stk18" contextRef="#ctx0" brushRef="#br0">18556 1587 0,'0'-17'15,"18"-1"-5,17 1 12,18-19-13,0 19 8,-36-1-11,36 18 14,0-35-14,-35 35 0,0 0 3,17-18-1,0 0-1,0 18 1,36 0 1,0-17-1,-71-1 0,70 18 1,-17 0-3,0-17 4,-18 17-3,-17 0 9,-1 0-6,19 0-3,-19 0 8,1 17-6,17 18 22,-17-17-23,0 0 0,-18 17 9,17 0-10,19-17 1,-19-18 9,-17 18-10,35-1 1,-17-17 0,17 0 0,1 0 0,17 0-1,-18 0 3,18 0-4,-36 0 4,54 0-4,-36 0 4,18-17-3,-18-1 9,1 0 0,-19 1-6,1-1 4,17 18-7,-35-18 2,71-17-1,-18 17 0,-18 18 0,18-17-1,17-18 3,-34 17-4,-19 18 11,1 0-8,0 0 111,-18 18-103,17-1-9,1 1-1,0 17-1,-1 0 10,1-17-7,-1-18-2,-17 18 9,18-1-7,0 1-1,-1 0 7,1-18-4,17 35-5,1-18 2,17 19-1,-1-1 4,19 0-6,52-17 5,-34 35-3,-19-35 0,-17-18 2,0 0-1,-35 0 0</inkml:trace>
    </iact:actionData>
  </iact:action>
  <iact:action type="add" startTime="44611">
    <iact:property name="dataType"/>
    <iact:actionData xml:id="d19">
      <inkml:trace xmlns:inkml="http://www.w3.org/2003/InkML" xml:id="stk19" contextRef="#ctx0" brushRef="#br0">20126 811 0,'18'0'143,"17"0"-124,-17 0-12,-1 18 0,18-18 1,-17 18-1,-18-1 44,0 1-38,0 0-3,0-1 6,0 1 1,0-1-11,0 1 2,0 0-1,-18-1 5,1-17-8,17 18 5,-35-18-1,-1 18 0</inkml:trace>
    </iact:actionData>
  </iact:action>
  <iact:action type="add" startTime="46052">
    <iact:property name="dataType"/>
    <iact:actionData xml:id="d20">
      <inkml:trace xmlns:inkml="http://www.w3.org/2003/InkML" xml:id="stk20" contextRef="#ctx0" brushRef="#br0">20461 829 0,'-35'35'118,"35"1"-93,0-19-19,0 1 4,-18-1-3,18 1 3,-17 0-4,-1-1 3,-17 19-2,35-19 1,0 1 9,35-18 95,-17 0-103,17 0-2,-18 0 1,1 0 64,0 0-65,-1 0 19,1 0 7,0 0-28</inkml:trace>
    </iact:actionData>
  </iact:action>
  <iact:action type="add" startTime="50597">
    <iact:property name="dataType"/>
    <iact:actionData xml:id="d21">
      <inkml:trace xmlns:inkml="http://www.w3.org/2003/InkML" xml:id="stk21" contextRef="#ctx0" brushRef="#br0">28363 2240 0,'0'-18'57,"-17"18"-51,-36 36 3,53-19-2,-71 36 0,18 0 1,36-17 1,-19 16-1,1-16 0,17-1 1,1-17-3,-18 17 3,35-17 8,-18 17-10,0 0 9,1-17 1,-1-18 78</inkml:trace>
    </iact:actionData>
  </iact:action>
  <iact:action type="add" startTime="51199">
    <iact:property name="dataType"/>
    <iact:actionData xml:id="d22">
      <inkml:trace xmlns:inkml="http://www.w3.org/2003/InkML" xml:id="stk22" contextRef="#ctx0" brushRef="#br0">27922 2240 0,'0'18'73,"0"17"-67,36 0 1,-1 36 0,0-36 1,0 18 3,-17 0-6,17-35 4,-35-1-1,18 19 0,0-19 8,-1 1 57,-17-1-50,18-17 18</inkml:trace>
    </iact:actionData>
  </iact:action>
  <iact:action type="add" startTime="51918">
    <iact:property name="dataType"/>
    <iact:actionData xml:id="d23">
      <inkml:trace xmlns:inkml="http://www.w3.org/2003/InkML" xml:id="stk23" contextRef="#ctx0" brushRef="#br0">28504 2417 0,'18'0'23,"17"0"-8,-17 0-6,0 0-1,35 0-1,-36 0 3,36 0-4,18 0 5,-54 0-6,36 0 5,-18 0-4,1 0 5,-1 0-6,18 0 6</inkml:trace>
    </iact:actionData>
  </iact:action>
  <iact:action type="add" startTime="52760">
    <iact:property name="dataType"/>
    <iact:actionData xml:id="d24">
      <inkml:trace xmlns:inkml="http://www.w3.org/2003/InkML" xml:id="stk24" contextRef="#ctx0" brushRef="#br0">28769 2522 0,'-18'18'124,"36"-18"88,35 0-205,-18 0 1,0 0 7,-17 0 65,0 18-56,17-18 9,-17 17 5,-1-17-23,1 0-5,0 0 62,17 18-57,0-18-7,-17 0 1,35 0-2,-18 0 2,-17 18-1,-1-18 1</inkml:trace>
    </iact:actionData>
  </iact:action>
  <iact:action type="add" startTime="54351">
    <iact:property name="dataType"/>
    <iact:actionData xml:id="d25">
      <inkml:trace xmlns:inkml="http://www.w3.org/2003/InkML" xml:id="stk25" contextRef="#ctx0" brushRef="#br0">29898 2346 0,'18'-18'175,"-1"1"-141,1-1-18,-1 18 7,1 0-16,0 0 2,17 0-2,-17 0 1,-1 18 8,-17-1 1,0 1-9,0 0 1,0 17-1,0-17 0,0 17 1,-17-18-3,-36 36 3,17-35-4,-16 35 5,34-35-3,-17 17 3,17-18-5,0 1 5,-17 0-3,35-36 154,0-17-153</inkml:trace>
    </iact:actionData>
  </iact:action>
  <iact:action type="add" startTime="55713">
    <iact:property name="dataType"/>
    <iact:actionData xml:id="d26">
      <inkml:trace xmlns:inkml="http://www.w3.org/2003/InkML" xml:id="stk26" contextRef="#ctx0" brushRef="#br0">30409 2275 0,'-17'0'40,"-18"0"-26,17 18 10,0 0 8,1 17 39,17-17-45,-18-18-9,0 17-11,18 1 10,0 0 9,-17-18-9,-1 35 8,0-18-8,18 1 1,0 0 13,-17-1 3,17 1-2,-18 0-7,18 17 50,0-17-50,0-1 23,35 18-40,1 1 9,-1-19-7,0 19-2,1-36 1,-1 17 0,18-17 2,0 0-4,-36 0 2,1 0 0</inkml:trace>
    </iact:actionData>
  </iact:action>
  <iact:action type="add" startTime="59875">
    <iact:property name="dataType"/>
    <iact:actionData xml:id="d27">
      <inkml:trace xmlns:inkml="http://www.w3.org/2003/InkML" xml:id="stk27" contextRef="#ctx0" brushRef="#br0">27799 3298 0,'0'-17'102,"0"-1"-77,-35-52-17,35 52 0,0-35-1,-18 35 0,0-34 3,18 16 4,-17 1-13,-1 0 7,18-1-1,0 19 3,0-19-3,0 19 2,0-1-2,0-35 1,18 36 1,52-107 7,-34 71-8,-1 0 0,0-17-1,18-1 3,-18 18-4,18 0 4,-35 0-3,-1 18 3,19 0-4,17-18 2,17 18-1,1 17 2,35-35-2,17 18 1,18 17-1,53-17 1,-17 0 0,-19-1 0,19-16 1,-19 34-1,19 0 0,-36 18 0,18-35 0,-36 35-1,18 0 3,18 0-3,-53 0 1,17 0-1,1 18 3,-54 17-3,36 0 2,-35-17-2,-36-1 2,0 19-3,1-19 4,17 36-3,-36-35 2,1 17-2,17-17 1,-17 52 1,-1-34 6,1 17-7,-18-36 0,0 36 0,0 18 1,0-54 0,0 36-3,0 0 3,-53 0 0,-35 53-2,17-71 2,-87 53-3,69-70 4,-69 70-4,-1-35 5,53 0-6,-17-18 5,17 36-4,0-53 4,71-1-5,-18 18 5,0-35-4,18 18 5,-1 0-6,-34-18 4,-18 17 0,-18 36-2,17-53 1,1 0 0,-18 18 0,71-18 1,-35 18-1,52-18-1,-17 0 2,17 0 14,0 0-7,1 0-6,-18 0-3,-1-18 2,-34 18-3,17-18 3,-71-17-2,54 35 1,-18 0 0,17 0 0,36 0 0,-1 0 0,19 0 0,-1 0 16,-17 0-7,0-35-9,-1 35-1,-34 0 3,17 0-3,-18 0 3,54 0-5,-19 0 6,19 0-6,-1-18 51,-35 18-48,-17 0 0,-19-18 0,1 18 0,-35 0 0,87 0 0,-16 0 1,-1 0-1,35-17 391</inkml:trace>
    </iact:actionData>
  </iact:action>
  <iact:action type="add" startTime="63155">
    <iact:property name="dataType"/>
    <iact:actionData xml:id="d28">
      <inkml:trace xmlns:inkml="http://www.w3.org/2003/InkML" xml:id="stk28" contextRef="#ctx0" brushRef="#br0">19967 3140 0,'-17'0'11,"-19"17"-7,-17-17 6,36 18-3,-36-18 2,18 18-3,-18-18 2,-53 53 0,88-53 1,-123 0-2,18 0 1,34 0 0,-52 0 1,-17 0 0,16 0-2,19 0 1,-53 0 1,34 0 0,-34 0-3,53 0 4,34 0-5,1 0 5,18 0-4,17 0 4,35 0-4,0 0 4,1 0 7,-1 0-2,1 0-1,-1 0-5,0 0-2,-17 0 3,17-18-3,18 0 1,-53-17 0,36 17 0,17-17 0,0-35 10,-18 52-11,18-35 1,0 18 1,0-1-3,0 1 2,0-18-1,0 36 3,0-36-4,0 35 5,0-53-6,0 1 5,0 17-4,0 0 4,0-17-4,0-19 4,0-17 0,18 18-2,-1 53-3,19-53 2,-19 35 2,36-18 0,-53 36-2,71-71 0,-36 53 2,0 0-2,18-17 3,0-1-4,0 18 4,0 0-4,88 1 5,-70-19-5,35-17 4,-1 35-4,-34 0 4,-1-18-4,-17 54 4,18-54-5,35 36 6,-36-18-5,1 18 2,35-36 0,0 36 0,-1-18 2,-16 0-4,16 0 2,1 18 1,0-18-2,-71 18 3,36 35-3,-1-53 0,-52 53 5,35-18-8,-18 18 4,1-18-1,-19 18 3,54 0-4,-1 0 5,19 0-5,-1 0 4,35 0-5,-17 0 4,0 0-1,70 0 3,-35 0-7,-17 0 5,70 0-1,0 0-1,-53 0 2,71 0 0,-1 53 3,-34-35-8,-1 17 4,-17-17-1,-18-18 2,-18 35-1,-17-17-1,-18 0 1,-17-1 0,35 36 0,-71-35 1,89 35-2,-54-18 2,36 0-3,-18 0 5,0 1-6,-35-19 5,35 54-3,-17-71 1,-36 18 1,71 52-2,-53-52 1,18 35 0,-36-18 0,18-17 0,0 35 0,0-36 0,0 36 1,-1-18-1,-52-17-1,18-18 1,35 53 0,-53 0 0,18-36 1,17 36-3,0 18 4,-17-36-4,17 18 4,0-18-3,-17 1 1,0 17-1,-1-18 2,1 18 8,0 0-11,17-18 3,-17 0-1,-1 36 0,-17-54-1,18 19 2,-18-1-1,0-17 0,0 17 0,0 18 1,0-18 7,0 18-8,0 0-1,0 0 2,0-18-2,0 36 3,0-36-4,-35 18 4,-1 0-4,19-36 4,-1 19-4,-35 17 3,35-18-2,-17-17 1,-35-1 0,34 18 0,1 1 0,0-1 0,-18-17 0,35-18 0,-17 17 1,17-17 0,-70 53-3,35-35 11,0-18-10,18 18 3,-53-1-5,0 18 5,52-35-4,-34 36 5,17-36-5,-18 35 4,18-17-4,0-18 3,-52 35-3,52-35 5,-18 18-5,1-1 3,-19 1-3,19-18 3,-18 0 0,17 17-2,-17-17 1,-36 0-1,36 0 2,-35 0-1,-18 0 1,35 0-3,18 0 3,-1 0-1,1 0 0,0 0-1,35 0 3,-35 18-3,0-18 3,17 0-3,1 0 2,17 0-3,17 0 5,-34 0-6,52 0 4,-35 0-2,18 0 2,0 0-1,-36 0-1,18 0 1,0 0 0,-52-35 0,-1 17 1,53 1 4,-18 17-7,18 0-1,-17-18 1,17 18 3,18 0-2,-1 0 3,19 0-4,-1 0 5,-17 0-5,17 0 11,0 0-9,1 0 8,-1 0-10,1 0 7,-36 0-8,-18 0 1,18 0 3,-17 0-1,-1 0 0,0 0 0,-17 0-1,18 0 3,52 0-3,-35 0 1,18 0 0,0 0 0,17 0 0,0 0 10</inkml:trace>
    </iact:actionData>
  </iact:action>
  <iact:action type="add" startTime="81805">
    <iact:property name="dataType"/>
    <iact:actionData xml:id="d29">
      <inkml:trace xmlns:inkml="http://www.w3.org/2003/InkML" xml:id="stk29" contextRef="#ctx0" brushRef="#br0">25382 8043 0,'0'18'12,"0"0"5,0-1-1,0 1-8,0 0 17,0-1-17,-17 1 7,-1-1-6,-17 1-2,0-18 2,-36 35-2,18-35 11,35 0-9,-35 0-3,18 0 4,-18 0-4,0 0 4,36 0-5,-1 0 5,-35 0-3,36 0 9,-1 0-6,0 0-1,1 0-2,-36 0-1,17-17 1,-16-36 1,-19 0 1,0 0 0,18 18-2,-17-18 1,35 35 0,17 0 1,0-17-2,1 35 2,-1-17 8,18-1-11,0 0 3,0 1-1,0-19 0,0 1-2,-18 17 4,18-17-5,0 0 6,0 0-5,-35-1 4,35-34-1,0 17-3,-17 0 9,17 35-7,0-17 0,0-18 1,0 0-1,0 18 1,0-18-2,0 18 2,0-18-2,0 18 2,0-18-2,17 0 2,1 0-2,-18 18 3,17-36-5,19 0 5,-19 36-4,-17 17 16,18-17-20,0 0 0,-1 0 4,1-18 3,0 17 7,-1 1 0,1 18-7,-1 17-2,1-18 2,0 0-2,-1 1 1,19-1 0,-1 18 1,-17 0-3,17 0 5,0 0-6,0-18 4,1 1-2,-1-1 4,0 18-6,1-18 5,16 18-4,-16 0 10,17-17-6,-18 17 7,0 0-12,0 0 13,-17 0-12,35 0 10,-35 0-7,88 70-2,-36-17 1,1 0 1,52-18-1,-35 1-1,-17-1 2,-1-17-2,-52-1 3,0 1-3,-1 0 26,-17-1-17,0 1-7,0 35 5,0-36-6,0 36 8,0-17 0,0 17-8,0-36 1,0 18-2,0 1 9,0 17-7,0-18-3,-17 18 4,17-36-4,-18 54 5,0-36-5,-17 53 3,0-35-3,-18 53 4,18-35-4,-36 35 4,36-36-4,17-52 4,-35 88-4,18-36 2,0 54 1,17-71-1,0 17 0,1-35 0,17 36 0,-18-36 0,1-17 1,17-71 64,0-18-65,0-17-2</inkml:trace>
    </iact:actionData>
  </iact:action>
  <iact:action type="add" startTime="83990">
    <iact:property name="dataType"/>
    <iact:actionData xml:id="d30">
      <inkml:trace xmlns:inkml="http://www.w3.org/2003/InkML" xml:id="stk30" contextRef="#ctx0" brushRef="#br0">22031 2928 0,'0'18'21,"0"-1"109,0 1-106,18 0-16,52 17 0,-17-17 0,0-1 0,18 1 0,-1-18 0,18 35 1,-35-17-2,18-18 2,17 0-3,-35 17 4,-18-17-4,36 0 3,17 0-2,-35 18 4,-18-18-6,71 35 6,-53-35-4,17 0 2,1 18-3,17-18 3,-35 0-2,35 0 1,0 0-1,-17 0 2,17-18-1,-17-17-1,-1 0 1,-17-1 0,0 19 0,0-36 1,-18 18-1,-17-1-1,0 36 2,17-35-2,-35 0 2,18 17 6,-1-17-6,-17 17 0,53-35-3,-35 36 4,17-19-3,-17 1 2,17-18-2,0 0 2,0 0 6,18 0-8,-35 36 2,17-18-1,-17-1 0,0 1-1,-1 35 2,19-53-1,-36 18 1,17-18-3,1 0 13,-18 18-13,0-1 3,0 19-1,0-19 0,0 19-1,0-18 3,0-1 5,0 19-9,0-19 4,-18 19-3,-17-19 2,0 36-3,-1-17 1,-17 17 2,-17-18-1,-1-17 0,36 35-1,-18 0 2,0-18-1,0 1 0,-17-1 0,-18-17 0,17 17 0,0 0 1,-17 1-2,-71-54 2,54 54-2,-19-1 2,54 18-2,-19 0 3,36 0-4,-17 0 5,-1 0-5,1 0 2,17 0 0,18 0-1,-36 0 2,-17 18-1,70-1-1,-17 1 2,-36-1-1,36 1 1,-18-18-1,18 35-1,-18-17 2,18 17-2,-1 1 1,19-19-1,-1-17 3,-17 36-4,35-19 4,-18-17-3,1 18 3,-1 35-5,18 0 12,0 0-2,-35-18-6,35 0 7,-18-17-8,18-1 0,-18 19-1,1-19 9,17 1-8,-18 17 1,1 0-3,17-17 4,-18 0-2,0 17 0,18 0-1,-35 1 2,17 34 8,18-17-11,0-18 4,0 1-4,0-1 5,0 0-6,0 0 7,0 18-7,0-35 5,0 35-4,0-18 2,0 18 8,0-35 0,18-18 73,0 0-82,-1 0 9,1 0 15</inkml:trace>
    </iact:actionData>
  </iact:action>
  <iact:action type="add" startTime="87663">
    <iact:property name="dataType"/>
    <iact:actionData xml:id="d31">
      <inkml:trace xmlns:inkml="http://www.w3.org/2003/InkML" xml:id="stk31" contextRef="#ctx0" brushRef="#br0">25329 7461 0,'36'18'78,"-19"-18"-61,-17 18-9,18-18-1,17 0 3,-17 17-3,0-17 2,17 0-3,0 35 5,0-35-6,1 0 5,17 18-4,52 17 2,-34 1-1,-18-36 1,0 0 1,17 0 0,-34 0-2,17 0 1,-36 0 1,36 0-1,-35 0 8,17 0-7,-17 0-2,-1 0 1,19 0 0,-19 17 7,18-17-6,1 0-2,17 0 5,-36 0-8,36 0 7,-35 0-6,17 18 5,0-18-5,-17 0 6,35 0-1,-18 0-6,1 0 4,-1 0 0,18 0 0,-36 0-1,54 0 1,-18 0 0,-18 0 1,36 0-1,-1 0 0,-52 0 0,35-35 1,-18 17-3,36 0 4,-18 18-3,-36 0 2,54-35-2,-1 17 3,-17 18-4,0 0 4,18-17-4,-1-1 5,-34 18-6,52-35 4,-71 17-2,19 1 3,-19 17 4,1-18-5,17 18 328,-17 0-322,35-18 2,0 18-2,-18 0-6,18-17-3,17 17 4,-17-18-4,0 18 5,0-18-4,-35 18 0,-1 0 0,1-17 282,0 17-273,-1 0-6,-17-18 5,18 18-9,0 0 3,17 0 7,18 0-8,-36 0 0,19 0 1,-1 0-2,-17 0 1,17 0 9</inkml:trace>
    </iact:actionData>
  </iact:action>
  <iact:action type="add" startTime="93244">
    <iact:property name="dataType"/>
    <iact:actionData xml:id="d32">
      <inkml:trace xmlns:inkml="http://www.w3.org/2003/InkML" xml:id="stk32" contextRef="#ctx0" brushRef="#br0">17868 3440 0,'-17'-18'46,"-1"18"-16,18-18 2,0 1-24,-35-19 7,17 36-7,0-35 1,-17 0 0,-35 0-3,17-1 4,17 19-4,-17-36 4,18 35-4,17 0 5,-17 1-6,18-18 6,17 17-6,-36-17 4,19-1 7,17 1-9,-36 0 2,36-1-2,0 19 1,0-1 0,0-52 0,0 17 1,0 35-2,0-52 1,0 34 1,0-17-1,0 18-1,0-18 4,0 0-6,18-53 5,0 36-4,-18-18 4,35 35-6,-35-35 7,0 35-4,18-18 1,-1 18-1,-17 0 1,0 18 1,18 0-2,17-36 1,-35 53 1,18-17-1,-1 0 0,1-36 0,0 36-1,-1 0 1,1 17 0,0-17 1,-1 0-1,1-1 1,0 19-1,34-19 0,-16-16-2,-19 16 5,36-17-5,-35 53 4,52-70-4,-17 17 5,-17 0-7,17 0 7,-18 18-5,0 17 4,18-17-4,-35 17 3,-1 1-1,36 17 3,-17-18-6,34-17 3,-52 35 0,35 0 1,17-18-1,54-17-1,-19-1 1,19 1 1,17 0-2,18-18 0,-53 35 3,17-17-5,-17 0 5,-53 17-3,17 18 2,19-18-3,-54 18 4,18 0-4,0 0 4,0 0-4,17 0 5,18 0-5,-35 0 2,53-17 1,-53 17-1,35 0-1,36-18 1,-18 1 0,17-1 0,-35 18 0,36-18 2,-36-17-3,35 0 0,-52 35 2,17-18-2,18 0 2,-35 18-2,-19 0 2,-16 0 0,17-17-1,-36 17-2,36 0 4,-35 0-4,17 0 4,18 0-3,0 0 2,0 0-3,17 0 2,19 17 1,-19 1-1,89 35 0,-36-53 0,1 18 1,35 17-3,-54-35 3,19 0-1,-54 0 0,19 18-1,-36-1 2,-18-17-2,0 0 3,18 18-5,18 17 6,-36-17-6,18-1 6,17 1-6,-17 17 5,18 1-4,-1 17 5,-34-36-6,17 18 6,17 18-5,-17-17 3,-18-1-3,1 0 3,17 18 0,-18-18-2,35 36 1,71 17 1,-70-35-2,-18 0 1,70 35 0,-87-53 1,70 18-1,-36 18-1,-17-36 3,18 18-4,-19-18 5,19 18-6,-53-53 6,-1 53-6,1-35 11,0-1-6,-18 1-4,17-18 4,-17 18-4,0-1 3,18 1 7,-18 17-8,17 1 1,1-1-2,-18-17-1,0 34 3,18 1-1,-18 0 1,0 0-2,17 0 1,-17 18 0,0-1 1,36-35-2,-36 18 2,0 0-3,0-17 4,0 17-3,0-18 2,0 0-2,0-17 1,0 17 0,-18 0 0,18 36 0,0-36 1,-18 0-2,1-17 1,-1 0 0,0 17 0,18 0 1,-17 18 7,-1-53-8,18 18 0,-17 17-1,-1-17 2,18-1 7,0 1-9,-18 0 2,1-18-1,-1 17 1,18 1-3,-35 0 10,17-18-6,0 17-4,-17 1 12,18-18-10,-1 17 0,-17-17-1,17 18 0,-53-18 1,36 18 0,-18-1-1,18 1 3,-18 0-3,0-18 1,0 53 1,36-53-2,-19 17 0,-34-17 3,17 18-4,0-18 5,-18 0-4,18 35 2,-17-35-3,35 0 4,-18 0-4,0 0 3,35 0-1,-17 0 1,-18 0 5,35 0-6,-17 0 0,0 0 1,-1 0-2,19 0 2,-18 0-2,-18 0 3,-18 0-3,53 0 1,-17-18-1,0 18 3,-36-17-3,18-18 2,18 17-3,-35 18 5,34-18-5,-34 1 4,34 17-4,-16 0 4,-19 0-5,36-36 4,-18 36-1,-18 0 1,-17 0-3,35 0 3,18 0-1,-36 0-1,18 0 1,18 0-1,-18 0 2,-17 0-1,34 0 0,-17 0-1,-17 0 2,35 0-1,-36 0 1,-17 0-2,17 0 3,54 0-4,-54 0 4,18 0-2,0 0 1,18 0-4,-36 0 3,19 0 0,-1 0 2,-36 0-4,19 0 2,-18 0 1,-1 0-1,19 0-1,17 0 2,-35 0-1,35 0-1,-18 0 3,1 0-4,17 0 3,0 0-2,-18 0 2,36 0-2,-18 0 2,0 0-2,0 0 2,-17 0-1,35 0 1,-18 0-3,-36 0 3,19 0-1,-18 0 1,-1 0-3,1 0 1,18 0 1,17 0 2,0 0-2,-35 0-1,35 0 0,35 0 2,-35 0-1,18 0 0,0 18 0,-1-18 9,19 0-10,-1 0 1,-17 0 0,17 0 1,-35 0-2,18 0 3,0 0-5,-18 0 5,35 0-3,-35 0 2,36 0-2,-36 0 3,17 0-4,-17 0 3,-35 0-1,18 0 0,-1 0 0,36 18-1,-36-18 2,36 35-1,17-35 0,1 18 56,-36-18-56,35 0 1,-35 17-3,36-17 5,-36 0-6,35 0 5,0 0-4,-17 0 3,18 18-3,17-1 11,-18-17-1,-17 0-8,35 18 8,-36-18 66,-17 0-75,36 0 1,-36 18 1,18-18-3,-1 0 4,19 0 391,-1 0-315</inkml:trace>
    </iact:actionData>
  </iact:action>
  <iact:action type="add" startTime="106065">
    <iact:property name="dataType"/>
    <iact:actionData xml:id="d33">
      <inkml:trace xmlns:inkml="http://www.w3.org/2003/InkML" xml:id="stk33" contextRef="#ctx0" brushRef="#br0">18274 3263 0,'-35'0'149,"17"0"-141,0 0 2,-52 0-4,-1 0 2,18 0 0,-35 0 1,35 0-2,-17-17 1,17-1 0,17 0 0,-16-17 1,34 17-1,-17-17 1,17 17-2,-35-34 2,35-1 8,1 35-11,-1-17 3,0-1-3,1 19 6,-18-19-8,17-16 6,18 34-2,-71-53 0,54 36-2,-19-18 4,1-17-4,18 34 2,-19-34 0,19 35 0,17 17-1,0-17 2,-18-1-1,18 19 0,-35-1 1,35 0-2,-18-17 2,18 0 9,0 0-12,-18-18 3,18 0 8,0 35-12,0-35 6,0 36-6,0-1 5,0-35-4,0 35 3,0-17-2,0 17 3,0 1-3,18-18 0,0 17 2,-1 0-1,36-35 0,-17 18 0,16 0 0,19-18 0,-18 18-1,17-18 2,36 0 0,-88 17-2,70-34 3,-35 35-4,53-54 3,-36 72-3,36-71 4,35 35-3,-70 17 3,52-52-5,1 35 6,-18 36-5,-53-19 3,-18 19-3,88-1 2,-52 18 0,-36-35 0,36 17 0,17 18 0,18-17 1,17-1-1,-35 18-1,71-35 2,-18 17-2,53-17 1,-53 35 0,-17-18 1,35-17-1,-36-18-1,-35 35 4,53-17-6,-52 35 6,34-35-6,-35 35 6,1 0-6,-1 0 5,70 0-3,-52 0 0,0 0 2,0 0-1,53 17 0,-1 1 0,-16 0-1,34-18 2,18 70-1,-53-70 0,71 0 0,-71 0 0,-18 0 1,18 0-2,-17 0 2,35 0-2,-18 0 2,-18 0-2,18 0 2,18 18-3,-35 17 5,-36-17-5,0-18 3,18 35-3,-18-17 3,-17-1-3,-18 1 5,17 17-5,36 0 2,-71-17 0,18 17 0,0-17 0,35 17 0,-35 1 0,-18-19 0,-17-17 1,88 88-2,-53-52 1,35 17 1,0 17-1,0 1-1,53 17 2,-88-35-1,0-18 1,-17 0 8,-1 1-10,-35-19 1,18 1 15,-18 0-14,0 17 14,0 0-21,0 18 3,0 18 4,0-54-2,0 36 3,0-18-3,0 36 1,0 17 1,0-17-1,0 17-1,0 0 1,0-17 0,0 17 0,0-53 0,0 53 1,0-17-2,0 17 3,-36-17-4,-17 34 3,36 1-3,-36-35 3,0-1-3,-35 36 4,35-53-3,-18 53 1,18-53 1,0 0 1,-52 0-4,34 17 1,18-17 2,18-53-2,-1 18 1,-52 52 1,53-70-1,17 0-1,1 0 2,-19 0-2,1 18 2,0-18-1,0 0 8,-18 0-6,17 18-3,-16-1 2,-19-17-4,-17 0 6,0 0-5,-1 0 2,1 0 0,-35 0 0,-1 0 0,36 0 0,17 0 0,-17 0 0,18-17 0,52 17 0,-35 0 0,36 0 0,-1-18 0,0 18 0,1 0 18,-1-18-11,-17 18 1,-1-17-11,-52 17 5,-35-18-3,-54-52 2,-34 17-2,17-18 2,-18 53-2,18 1 1,35 17 1,71 0 2,0 0-6,17 0 2,36 0 2,17 0 128,1 0-81,-1 0-49,0 0 1,-34 0-1,-19 0 2,-88 0 0,-17 0-2,-53 0 1,-54 0-1,19-35 2,-71-18-2,35 17 3,70 1-4,-17-18 4,89 36-4,70-1 4,17 18-4,36 0 3,-1-18 240,1 18-235,18-17-3,-19 17-4,-17 0-1,-17-18 2,52 18 0,-35 0 0,36 0 0,-36 0 0,0 0 0,-35-18 1,17 18-2,-35-35 2,36 35-2,17 0 2,17 0-2,1 0 2,17 0 192</inkml:trace>
    </iact:actionData>
  </iact:action>
  <iact:action type="add" startTime="111339">
    <iact:property name="dataType"/>
    <iact:actionData xml:id="d34">
      <inkml:trace xmlns:inkml="http://www.w3.org/2003/InkML" xml:id="stk34" contextRef="#ctx0" brushRef="#br0">24430 8308 0,'17'18'103,"1"-18"-62,0 0-33,-18-18-1,53 0 15,-18 1-12,0 17-4,36 0 4,-18 0-4,0 0 4,35 0-3,18-53 1,-36 35-1,18 0 2,18 18-1,-18-17 1,1 17-2,34-35 0,1 17 2,34 18-2,-52 0 2,0-35-1,17 35 1,-34-18-1,-1 18 1,18-35-3,-18 17 4,18 18-3,-71-18 2,0 18-4,36-17 4,-18 17 6,-18-36-8,18 19 10,-35 17-9,34 0 0,-16 0 0,34 0 0,1 0 0,-18 0 0,35 0 1,-35 0-2,17 0 2,1 0-1,-53 0-1,52 0 2,1 0-2,-54 0 3,36 0-3,-17 0 2,-1 0-3,0 0 4,-17 0-4,17 0 5,-17 0-6,-1 0 5,1 0 63,0 0-41,17 0 1,-17 0-18,-1 0-9,36 0 3,0 0-3,-18 0 5,1 0-6,-19 0 4,1 0-2,17 0 2</inkml:trace>
    </iact:actionData>
  </iact:action>
  <iact:action type="add" startTime="132932">
    <iact:property name="dataType"/>
    <iact:actionData xml:id="d35">
      <inkml:trace xmlns:inkml="http://www.w3.org/2003/InkML" xml:id="stk35" contextRef="#ctx0" brushRef="#br0">28257 3140 0,'-17'0'111,"-36"0"-102,35 0-2,-35 0 1,36 0 0,-19 0 0,1-18 2,0 0-4,0-17 5,-1 18-4,1-1 2,0-17-3,17-1 3,-17 1-3,0 17 5,-1-17-6,19 0 5,17 17-4,-18 18 3,-17-35-2,35 17 2,-18 18-2,0-53 3,-17 36-1,35-1-3,-17-35 10,-1 36-8,18-1-1,0-17 2,-35 17-2,35-35 10,0 35-9,-18 18-2,18-35 11,0 18-8,0-1 10,0-17-13,0 17 8,0 0-6,0-17-1,0 17 1,0 1 1,18-19-1,-18 19 0,35-1 0,-17-35-1,-1 18 2,18 0-1,1-1-1,-1 19 3,18-36-3,-35 35 3,35-35-4,-18 36 4,18-1-4,-36 0 4,54 1-4,-1-18 5,-34 35-4,17-36 2,17 1-3,-17 17 3,35-17-3,-17 0 3,-1 17-2,1-17 2,35-18-2,-18 35 3,-17-17-1,-1 0-4,36 17 5,-18-17-2,-17 17 0,35 1 0,-54-1 0,90-35-3,-72 53 11,-35 0-6,18-18-2,0 18 1,0 0 7,-35 0-10,-1 0 10,36 18-9,0 17 2,18 18-1,35-35 0,-1 52 0,-16-34-1,-19-19 2,36 36-1,-35-35 0,17 17 0,-71-17-1,19-1 2,-19 1-1,1 0 18,35-1-10,-53 1-9,18 0 1,-1-18-1,1 35 3,17 0-3,-17-35 1,-1 35-1,19 1 4,-19-36-5,19 53 2,-36-36 0,17 1 0,1 0-1,0 17 2,-1-35 7,-17 17-8,0 1 0,18 0 8,-1 35-1,-17-36-7,18 19-1,-18-1 3,0 35-3,0-17 4,0-17-7,0 52 8,0-18-7,0 19 6,0-37-6,0 1 4,0 18-3,0-18 3,0-36-1,0 19 0</inkml:trace>
    </iact:actionData>
  </iact:action>
  <iact:action type="add" startTime="136005">
    <iact:property name="dataType"/>
    <iact:actionData xml:id="d36">
      <inkml:trace xmlns:inkml="http://www.w3.org/2003/InkML" xml:id="stk36" contextRef="#ctx0" brushRef="#br0">18186 7743 0,'-18'0'134,"0"0"-125,-35 0 0,-17-17 0,35 17-3,-71-53 3,71 53-3,-18-18 6,-18 18-8,36-35 6,17 17-3,1 1 2,-19-1-1,19 0 0,-1-17-1,0 18 1,18-1-1,-17-35 2,-1 0-2,0 53 1,18-71 0,-35 36 2,35-18-3,-35 0 0,17 18 2,1 35-2,17-35 2,-18 0-1,18-1 65,0 19-57,0-36 0,18 17-2,-1 19-6,18-18 0,18 17 0,0 0 2,0-35-2,18 18-2,-1-18 3,1 18-2,17-18 2,-53 18-2,36-18 3,-18 17-4,17 1 4,-52 18-4,17-1 5,-17 18-6,35-18 6,-35 18-6,34-35 6,-16 35-4,-1 0 1,0 0-2,36 0 3,-54 0-2,36 0 2,18-18-1,-53 18 1,34-17-1,37 17-1,-54 0 2,-17-36-3,17 36 4,-17 0-3,-1 0 40,1 0-36,17 0-6,0 0 6,18 36-6,18-1 4,-1 0-2,36 18 1,-88-35 0,17-1 1,-17 1-2,-1-18 1,1 18 1,0-1-2,-1-17 18,-17 18-8,0 0-1,18-1-7,17 19 15,-35-1-19,18-18 11,0 19-5,-1 17-5,18 0 4,-17-18-5,17 35 6,-17-34-3,0-19-2,-18 1 2,17 0-1,1 17 2,0-17-1,-18-1 31,0 1-31,0-1 8,0 1-6,0 0-4,0-1 4,0 1-4,17-18 4,-17 35-4,0 1 11,0-1-7,0-18 2,0 1-2,0 17-3,0-17 1,0 0 0,-17 35 1,-1 0 8,18-36-1,-18 1-10,-17 17 4,35-17 5,-18-1-8,1 19 10,-1-19-1,18 1-7,-18 0 14,1-18 25,-18 0-40,-1 17 1,1-17-2,17 18 1,-35-18 0,18 17 0,-18-17 0,-17 18 1,17 17-3,-18-35 4,18 18-4,18-18 4,-36 35-4,19-35 3,16 36 7,1-36-12,0 0-1,-36 17 15,53-17-10,-34 0-2,16 18 5,-52-18-5,35 0 2,-35 0 0,0 0 0,-18 0 1,0 0-3,36 0 3,-19 0-2,36 0 3,18 0-4,-18 0 4,36 0-3</inkml:trace>
    </iact:actionData>
  </iact:action>
  <iact:action type="add" startTime="162937">
    <iact:property name="dataType"/>
    <iact:actionData xml:id="d37">
      <inkml:trace xmlns:inkml="http://www.w3.org/2003/InkML" xml:id="stk37" contextRef="#ctx0" brushRef="#br0">24342 8237 0,'35'0'361,"18"0"-352,0 0-4,17 36 5,-52-36-4,53 0 4,-19 0-4,-34 0 3,35 0-2,-35 0 1,-1 0 0,19 0 49,-19 0-42,18 17-6,1-17-2,-19 0 3,36 0-4,-17 0 5,16 0-7,19 0 7,-36 0-4,18 0 2,0 0-3,-18 0 4,1 0-2,-1 0 0,18 0-1,-35 0 1,34 0 0,-34 0 0,35 0 0,-35 0 0,-1 0-1,36 0 1,-18 0 1,18 0-2,0 0 4,0 18-5,-17-18 4,-1 0-4,35 18 4,-17-18-4,-17 0 3,16 0-3,-34 0 2,35 0 0,-35 0 0,-1 0 0,19 0 1,-1 0-3,-18 0 3,1 0-2,0 0 2,17 0-1,0 0 0,18 0 9,-35 0-9,35 0-1,0 0 3,-18 0-4,36 0 4,-36 0-4,53 0 4,-53 0-4,53 0 4,-52 0-4,34 0 4,-34 0-4,-1 0 4,35 0-3,-17 0 3,-17 0-4,34 0 3,-17 0-3,0 0 4,35 0-4,-17 0 3,17 0-2,35 0 2,-34 0 1,-1 0-4,0 0 2,0 0-1,-17 0 2,-18 0-2,-36 0 2,1 0-1,0 0 1</inkml:trace>
    </iact:actionData>
  </iact:action>
  <iact:action type="add" startTime="167492">
    <iact:property name="dataType"/>
    <iact:actionData xml:id="d38">
      <inkml:trace xmlns:inkml="http://www.w3.org/2003/InkML" xml:id="stk38" contextRef="#ctx0" brushRef="#br0">24342 8290 0,'-36'-35'287,"19"17"-280,-54 1 12,54-19-13,-1 19 2,-17-1 0,17-17 0,0 0 16,18 17-1,0 0-14,0 1 8,0-1-10,0-17 2,-17-1-1,-1 19 6,18-1-5,0-17-2,0 0 3,0 17-4,0 0 3,0 1-1,0-19 1,0 19-3,0-1 6,0 1-8,0-1 13,0-17-8,0 17 6,0 0-6,0 1-2,0-19 1,0 19 1,0-1-2,0-17 0,0-18 10,0 35-9,0-17 0,18 0 2,-18 17-5,17-17 6,1-18-6,0 18 13,-18-36-11,17 71 0,1-53 3,17 0-3,-35 36 1,0-1-1,18-17 2,-18 17-2,17 0 1,-17 1 0,18-18 1,0 17-1,-1 0 0,1 1 0,-18-19-1,35 19 3,1-19-4,-1 1 3,-35 17-2,17 1 3,19-18-4,-1-1 6,-17 19-7,17-19 4,0 19-3,1-19 3,-19 19-2,1-1 3,17-17-4,-17 0 3,17 35-2,0-18 2,-17 0 0,-18 1-2,18 17 2,-1-18-3,1 0 4,-1 1-3,1 17 17,0 0 8,-1 0-24,1 0 2,17-18-4,-17 18 4,17 0-4,0 0 3,18-17 5,-35 17-6,17 0 1,1 0-2,-19-18 1,19 0 0,-19 18 1,18 0-1,-17 0 10,0 0 27,35 0-27,52 18-12,19 70 5,70-35-6,18 35 5,-1 36-3,-52-89 2,0 18-3,-71-36 3,-17 1-1,-54 0 32,-17-1-23,0 1-10,-17 0 11,17-1-13,-18-17 4,0 18-1,1 17 1,-1-17 0,0 0-1,1 17 7,-1-18-8,0-17 3,18 18-4,-17 0 20,-1-18-21,1 17 3,-1-17 9,0 0-10,1 18 2,-19 0-1,19-1-1,-19-17 3,1 18-4,17-18 4,-34 0-3,-1 18 3,17-1-5,1-17 6,-35 18-6,34-18 6,-17 0-6,0 17 6,-17 19-5,35-19 2,17-17 0,18 18 1,-35-18-3,17 0 3,0 35-1,1-17 1,-1 0 6,0 17-6,1 0-2,-1 36 2,18-18-2,0 35 0,-17 35 1,17-17 3,0 0-5,0 53 4,0-124-4,0 36 4,0-1-3,0-35 1,0 18-1,17-17 1,-17-1-1,0-18 2,0 19-2,0-19 2,0 1 8,0 0-2</inkml:trace>
    </iact:actionData>
  </iact:action>
  <iact:action type="add" startTime="170190">
    <iact:property name="dataType"/>
    <iact:actionData xml:id="d39">
      <inkml:trace xmlns:inkml="http://www.w3.org/2003/InkML" xml:id="stk39" contextRef="#ctx0" brushRef="#br0">26617 7902 0,'-18'-17'93,"-17"17"-67,18 0-18,-1 0-1,0 0 2,-17 0 7,0 0-9,-1 0 2,-17 0-3,-17 0 5,-18 0-6,0-36 6,-18 19-6,-18-19 5,18-17-2,36 53 0,-18-52-1,70 34 0,-35 18 2,18-35-1,17-1 0,18 19 0,-17 17 0,-19-53 1,36 18 22,0 17-14,0 0-2,-17 1-1,17-1-4,-18 0 13,18 1-14,0-1-1,0 0-1,-18-17 2,18 17-1,0 1 0,0-1 8,0-17 16,0 17-15,0 1 5,0-1-12,0-17-3,18-1 2,17 1-3,-17 35 5,0-53-5,-1 36 4,18-54-5,-17 53 5,0-17-2,-1 0 0,1 35-1,17-35 1,-35 17 0,36 0 0,-19 1 0,1-1 0,-1 0 0,19-17 0,-1 0-1,-17 35 2,-1-18 0,1-17-2,17 17 2,-17 1-1,0-1 0,34 0-2,-16-17 4,17 17-4,-36 18 5,36-17-5,-18 17 5,18-35-6,-35 17 3,53 0-1,-36 1 3,18-19-3,-36 19 1,19 17 0,-1 0 1,-35-18-1,35 18-1,18-35 1,-35 17 0,17 18 0,18-17 0,-18-1 0,1 18 0,16-35 1,1 35-3,-35 0 4,35 0-3,-18-18 3,0 0-3,1 18 3,-1 0-6,-17-35 8,-1 35-8,19 0 6,-1-18-3,18 18 1,-36 0 0,36 0 0,-17 0 1,17 0-2,-18 0 2,18 0-2,-18 0 1,0 0 0,18 0 1,-35 0-2,35 0 1,-18 0 1,0 0-1,1 18-2,17-18 4,-18 18 7,0-18-12,-17 0 12,-1 0-7,19 17-4,-1 19 2,-17-36 0,17 35 0,0-17-1,36 34 2,-18-34-2,35 53 2,-53-54-2,36 36 2,-18-35 0,-18-1-2,0 36 1,18-35 0,-35-18 0,-1 18-1,1-1 3,0-17-3,-1 18 2,18 35-2,-17-53 3,0 35-3,-18-17 2,17-1-2,1 1 1,0 0-1,-18-1 2,17 19 6,1-19-6,-18 19 6,18-19-7,-18 18 0,0-17 1,0 17-1,0 1-1,0 17 9,0-36-8,0 36-1,0-35 3,0-1-4,0 1 4,0 0-3,0-1 9,0 19 0,0-1 0,-18-35-8,0 35 7,18-17-6,-35-1-1,17 1 0,18 0 0,-17-1-1,-1-17 3,0 18-2,1 0 0,-18-1 7,-1 1-6,1 0 8,0-1-12,-1 18 5,1-17-3,18 0 2,-19-18-2,1 0 3,-36 35-4,18-17 10,18-18-7,-18 17-2,18-17 2,-18 18-2,18 17 2,0-35-2,-1 18 2,1-1-1,0-17-1,-1 0 1,19 0-1,-18 0 2,-18 18-2,17-18 26,19 0-17,-1 0-6,-17 0-5,17 0 6,-35 0-6,18 0 6,-36 0-6,54 18 6,-19-18-3,-16 17-2,16-17 2,-17 0 1,0 18-3,-17-18 3,35 0-2,-36 0 3,0 0-2,19 0-1,-19 0 2,0 0-2,19 0 2,16 0-2,1 0 2,17 0-3,-17 0 5,17 0-5</inkml:trace>
    </iact:actionData>
  </iact:action>
  <iact:action type="add" startTime="186679">
    <iact:property name="dataType"/>
    <iact:actionData xml:id="d40">
      <inkml:trace xmlns:inkml="http://www.w3.org/2003/InkML" xml:id="stk40" contextRef="#ctx0" brushRef="#br0">24342 8361 0,'17'0'109,"36"0"-100,0 0 0,0 0-2,18 0 2,17 0-3,0 0 5,35 0-6,-17 0 6,53 0-6,-71 0 4,36 0-2,-36 0 8,0 0-13,-17 0 8,-1 0-1,18 0-4,-52 0 3,34 0 0,1 0-1,-18 0 2,17 0-1,1 0 0,17 0 0,0 0 0,-17 0 1,-18 0-2,17 0 3,-17 0-3,18 0 3,-18 0-4,17 0 4,-17 0-5,-18 0 4,36 0-3,-18 0 4,35 0-4,-17 0 3,-18 17-1,52-17 0,-16 18-1,-1-18 1,0 0 1,-18 0-1,19 0 2,-36 0-4,0 0 2,17 0-1,-35 0 3,1 0-1,-1 18-2,0-18 0,-17 0 3,17 0 5,0 0-9,-17 0 10,17 0-4,-17 0-6,0 0 2,-1 0-1,1 0 1,-1 0 0,19 0 16,-19 0-8,1 0 10,17 0-20,-17 0 3,0 0-1,17 0 0,0 0 0,36 0 1,-18 0-2,-18 0 2,35 0-4,1 0 6,-53 0-6,35 0 6,-18-36-5,-18 36 10,1 0-8,0 0 8,-1 0-8,1 0 1,0 0-2,35 0 0,-36 0 10,1 0-9</inkml:trace>
    </iact:actionData>
  </iact:action>
  <iact:action type="add" startTime="198028">
    <iact:property name="dataType"/>
    <iact:actionData xml:id="d41">
      <inkml:trace xmlns:inkml="http://www.w3.org/2003/InkML" xml:id="stk41" contextRef="#ctx0" brushRef="#br0">22595 8202 0</inkml:trace>
    </iact:actionData>
  </iact:action>
  <iact:action type="add" startTime="220859">
    <iact:property name="dataType"/>
    <iact:actionData xml:id="d42">
      <inkml:trace xmlns:inkml="http://www.w3.org/2003/InkML" xml:id="stk42" contextRef="#ctx0" brushRef="#br0">23089 7937 0,'0'18'47,"-35"0"-38,35-1 8,-35-17-10,17 0 0,-35 0 9,36 0 0,-19 0-6,19 0-4,-1 0 3,-17 0-2,-1 0 2,-16 0-1,34-17-1,-53-19 3,-17-16-3,35 34 1,-35-35-1,35 18 2,18-1-2,0 19 2,-1-18-1,1-1 1,17 19-2,1-19 1,17 19-1,-18-1 4,-17-35-6,17 18 6,18 0-6,-17 17 5,17-17-4,0-1 3,-18 19-2,0-19 2,1 19-1,-1-1 8,18-35-9,0 36 9,-35-36-7,35 35 9,0-35-13,-18 53 4,18-17-2,0-19 2,0 19 7,0-19-9,0 19 2,0-1-2,0-17 10,0 0-8,0-18 6,18 35 1,-18-35 0,17 53-8,19-35 0,-36 17 0,17 18 0,1-18 0,0-17-1,-1 18 1,1-1 1,35 0-1,-36 1 9,19-19-11,-1 36 4,18-17-3,-36-1 1,36-35-1,-17 53 3,-36-17-4,53-1 4,-18 0-4,0 1 4,0-1-3,18 0 1,18 18-1,-36-35 1,36 17 0,35 1 1,-54 17-2,37-18 2,-19 18-1,1-35-1,-18 35 2,17-35-2,-52 35 2,17 0-2,0-18 2,1 18 24,-19 0-27,36 0 22,-35 0-24,35 0 8,0 0-6,17 0 2,1 53-1,-18-35 0,-18-1 2,18 18-1,-18-17 1,-17-18-2,-18 18 2,35-18 6,-35 17-7,0 1 1,18 0-1,-18-1 0,0 19-1,0-19 2,17 36-3,19 0 4,-36 0-3,0 0 4,0-18-6,17 36 5,-17-36-4,18 18 1,-18 0 0,0-36 2,0 36-1,0 18 0,0-53 0,0 17 1,0 0-1,0-17-1,0 17 1,0 0 1,0 1 6,-18-36-5,1 35 6,-1 18-2,0-36-6,1 1 2,-1 17-3,1 1 2,-36-1-3,17 18 2,1 0 1,17-18-1,-87 0 0,87 1 0,-35 16 0,0-34 0,-35 35 0,35-18 0,0 1 0,0 16-1,-17-16 2,34-1 0,19-17-1,-36-1 0,17 1 0,-16 17-2,34-35 10,-17 0 1,35 18-8,-18-18 13,0 0-13,1 0 47</inkml:trace>
    </iact:actionData>
  </iact:action>
  <iact:action type="add" startTime="239125">
    <iact:property name="dataType"/>
    <iact:actionData xml:id="d43">
      <inkml:trace xmlns:inkml="http://www.w3.org/2003/InkML" xml:id="stk43" contextRef="#ctx0" brushRef="#br0">15575 8343 0,'18'-17'55,"-18"-1"-23,17 18-14,1 0 4,0 0 3,17 0-8,-17 0-4,35 0-3,-18 0-4,18 0 4,-18-18-4,36 18 4,-1 0-3,1-35 0,-36 35 2,35 0-2,1 0 1,0-18 0,-36 18 2,35 0-3,-17-17 2,-17 17-2,17 0 1,17 0-1,-52 0 2,35-18-2,0 18 4,-1 0-6,-16 0 5,17 0-4,17 0 5,-52 0-7,52 0 7,1 0-5,17 0 3,-35 0-3,35 0 5,-35 0-6,35 0 4,-17 0-1,0 0 0,-19 0-1,19 0 2,-18 0-1,0 0 0,-18 0 0,36 0 0,-36 0 1,18 0-3,0 0 3,-36 0-1,54 0 2,-18 0-4,-18 0 3,36 0-2,-18 0 2,0 0-2,-1 0 2,19 0-2,0 0 2,17 0-2,-53 0 4,53 0-5,18 18 2,-35-1-1,-1 1 1,-17-18 1,0 0-2,18 18 1,-1-18 0,-52 17 0,35-17 0,0 0 0,-18 0 1,35 36 0,-34-36-2,17 0 1,35 0-2,-71 0 5,54 0-6,0 0 6,-19 0-6,1 0 7,18 0-8,0 0 6,-19 0-3,1 0 2,18 0-2,-36 0 1,18 0 0,35 0 0,-17 0 0,-18 0 0,35 0 0,-17 0 1,17 17-2,0-17 2,35 0-2,-34 0 2,16 0 0,1 0-2,0 0 3,-18 0-4,18 0 3,0 0-3,35 0 4,-17 0-4,-36 0 5,0 0-6,0 0 5,36 0-4,-36 0 5,35 0 13,124 0-22,-141 0 1,17 0 5,36 0 2,-18 0-3,0 0 2,36 0-1,-54 0-1,54 0 1,-54 0 0,1 0 0,-1 0-1,54 0 2,-72 0-2,19 0 2,35 0-2,-54 0 2,54 0-2,-18 0 4,18 0-6,17 0 5,1 0-4,17 0 3,17 0-2,1 0 1,17 0 1,-52 0-1,35 0-1,-18 0 1,17 0 0,-70 0 0,71 0 1,0 0-1,-71 0 0,70 0-1,-105 0 2,18 0-1,52 0 0,-88 0-1,36 0 3,-1 0-3,1 0 2,-18 0-3,17 0 4,-35 0-4,18 0 3,-18 0-2,0 0 3,-17 0-2,17 18-1,0-18 0,1 0 2,-36 17-2,-18-17 2,35 0-1,-17 0 0,18 36 0,-54-36-1,19 0 1,-19 0-1</inkml:trace>
    </iact:actionData>
  </iact:action>
  <iact:action type="add" startTime="245753">
    <iact:property name="dataType"/>
    <iact:actionData xml:id="d44">
      <inkml:trace xmlns:inkml="http://www.w3.org/2003/InkML" xml:id="stk44" contextRef="#ctx0" brushRef="#br0">4357 9243 0,'17'-18'135,"1"18"-125,17 0-4,18 0 4,0 0-4,0 0 5,35 0-6,0 0 6,1 0-5,-1 0 4,-18 0-5,19 0 5,-1 0-4,-18 0 3,1 0-2,17 0 2,-53 0-1,18 0 0,-17 0 0,17 0 0,17 0 1,1 0-2,-18 0 2,-1 0-2,19 0 2,17 0-2,-17 0 3,-36 0-2,36 0 0,-1 0-1,1 0 3,-36 0-6,18 0 6,17 0-4,-34 0 4,17 0-4,-36 0 4,19 0-4,-1 0 4,0 0-2,0 0-1,-17 0 0,35 0 1,0 0 10,-18 0-10,0 0-1,1 0 2,17 0-2,-18 0 2,35 0-3,-17 0 3,36 0-2,-19 0 3,1 0-4,-18 0 5,0 0-6,35 0 5,-53 0-3,18 0 3,0 0-3,-18 0 2,18 0-3,-18 0 2,18 0 0,-35 0 0,17 0 0,-17 0 0,-1 0 1,19 0 0,-1 0-1,0 35 0,1-35-1,16 18 0,-34-18 3,53 0-4,-1 18 4,-17-18-4,35 17 3,-35-17-3,18 36 3,52-36-2,-52 17 3,-1-17-3,19 18 3,-37-18-5,37 18 5,-36-18-4,17 35 4,36-35-4,-53 17 3,0-17-2,35 18 1,-17-18 1,17 0-1,0 18 1,18 17-2,-36-35 0,19 18 1,-1-18 1,18 17-2,-18-17 3,0 18-3,0-18 4,-17 0-6,-18 0 4,0 0-3,17 0 5,1 0-5,-18 0 3,-18 0-3,35 0 4,-34 0-3,-1 0 1,0 0 0,36 0 0,-54 0 0,36 0 0,18 0 0,-36 0 0,36 0 0,-1 0 1,-17 0 2,35 0-7,18 0 3,-18 0 3,-17 0-2,-18 0-2,35 0 4,-17 0-4,17 0 5,-18 0-6,19 0 5,-37 0-4,1 0 6,0 0-8,36 0 7,-72 0-6,54 0 5,-1 0-4,-34 0 3,-1-18-1,35 18 0,-17 0 0,-53-17-1,53 17 3,0 0-4,-35 0 4,52 0-3,-52 0 1,53 0-1,-1 0 3,-35 0-3,54 0 3,-54-18-4,0 18 4,36 0-5,-71-18 8,53 18-9,-36 0 6,18 0 5,-17 0 0</inkml:trace>
    </iact:actionData>
  </iact:action>
  <iact:action type="add" startTime="249521">
    <iact:property name="dataType"/>
    <iact:actionData xml:id="d45">
      <inkml:trace xmlns:inkml="http://www.w3.org/2003/InkML" xml:id="stk45" contextRef="#ctx0" brushRef="#br0">6632 10954 0,'18'0'97,"17"0"-72,-17 0-11,-1 0-4,19 0-3,17 0 9,17 0-8,-17 0-1,18-18 3,52-35-2,-52 53-2,-1 0 3,36-17-1,0-1 0,-18 18 0,-17 0 0,-18 0 1,-1 0-2,19 0 1,-53 0 0,17 0 0,-17 0 1,-1 0 30,18 0-29,-17 0 6,0 0-11,17 0 4,0 0-2,-17 0 3,17 0-2,18 0-2,-18 0 3,18 0-1,-17 0 0,17 0-1,-1 0 1,-16 0 0,17 0 1,17 0-1,-17 0 0,-18 0 0,18 0 2,0 0-3,0 0 2,35 0-4,-35 0 5,18 0-4,17 0 5,0 0-5,0 0 5,71 0-7,-53 0 6,0 18-3,-36-1 6,19-17-10,34 18 5,-88-18 0,18 0 0,18 0 0,-36 0 0,-17 0 1,-1 0 0,1 0-1</inkml:trace>
    </iact:actionData>
  </iact:action>
  <iact:action type="add" startTime="259970">
    <iact:property name="dataType"/>
    <iact:actionData xml:id="d46">
      <inkml:trace xmlns:inkml="http://www.w3.org/2003/InkML" xml:id="stk46" contextRef="#ctx0" brushRef="#br0">15769 11236 0,'-35'0'165,"17"0"-157,-35 0 2,0 0-4,18 0 3,-35 0-1,-1 0 1,-17 0-3,35 0 4,-18-35-4,18 17 5,18 18-6,-35 0 5,17-18-3,35 18 2,-35 0-3,35-17 3,1 17-2,-36-18 2,53 0-1,-35 18-1,17 0 1,0-17 0,-35-1 8,36 18-7,-1-17-2,-17-1 1,17 0-1,1 18 4,-54-17-5,53 17 4,1-36-5,-18 19 5,-18-1-3,35 18 2,0 0-2,-17-35 2,17 17-1,1 18 1,-1-17-1,0 17-2,-17-18 35,18 0-34,-1 1 3,0-1-3,-17-17 1,0 17-1,17 18 2,-35-18-2,18-17 3,-18 0-2,35 17-1,-35 1 1,18-1 2,0-17-3,-18-18 3,35 35-6,1 0 6,-1 18-4,18-17 4,-18-1 6,1 1-2,-1-19-6,18 19 17,-18-54-16,-17 36 5,35 17-6,-17 1 2,17-36-4,0 35 3,0-35-1,0 35 7,0-17-4,0 18-4,0-1 1,0-17-2,0 17 2,0-17 0,0-1 3,0-17-4,0 1 7,0 34-6,17-35 0,-17 35 2,0 1-4,18-1 2,-1-35 1,1 18 7,-18 17-6,18 1-3,-1-1 9,1-17-10,-18 17 5,18 0-5,-1 18 4,1-17-5,17-18 5,1 17-4,-19 0 3,1 18-2,17 0 3,0-35-3,-17 17 4,0 1-7,17 17 5,-17-36-2,34 36 1,1-17 0,0-1 0,-17-17 1,16 17-2,19 1 1,-36-1 0,18 18 1,0-35-2,-18 17 3,36 0-3,-53 18 2,52-35-3,1 35 4,17-18-4,0 18 4,18 0-4,-18 0 4,36 0-4,-19 0 3,54 0-2,-35 0 2,-36 0-1,18 0 8,17 0-15,-17-35 5,-18 35 4,0 0-3,1 0 2,-19 0-2,18 0 2,1 0-2,-1 0 2,35 0-3,-35 0 4,1 0-3,-1 0 3,18 0-5,-18 0 7,-35 0-8,17 0 7,1 0-6,-18 0 6,35 0-5,-53 0 3,53 0-2,1 0 1,-1 35-1,-35-35 1,17 0 1,1 0-2,17 36 2,-17-36-2,17 17 2,-18-17-1,-34 18 1,17-18-3,35 0 3,-53 18-2,36-18 2,-36 0-2,0 17 3,36 1-3,-18 17 3,17 0-5,-17-17 6,53 35-6,0 0 3,0-18 0,-18 1 1,18-19-2,-18 36 5,-18-53-7,-34 18 4,34-18-2,-17 17 11,-35 19 12,-1-19-5,19 19 6,-36-19-21,17 1-4,-17 35 3,0-18-2,0 0 1,0 1-1,0 16 1,0 1 0,0-17 0,0 17 0,0-18 0,0 18 0,0-18 1,-17-17-1,-19 17-1,1 0 2,-18 18-2,36-35 2,-54-1-2,-17 36 2,35-35-3,-53 0 4,0 35-3,18-36 3,-35 36-2,17 0 1,35-35-4,-35 52 6,53-52-6,-35 0 5,18 34-4,-36-34 3,71 0-2,-71 17 2,18-17-2,17-1 2,-17 1-1,0-18 0,-54 53 1,90-53-3,-37 0 3,1 0-1,-35 0 1,34 0-2,-16 0 1,-36 0-1,17 0 3,1 0-4,34 0 4,1 0-4,-35 0 3,-18 17-2,17 1 2,36-18-3,-36 18 2,19 35 2,-19-36 0,54-17-2,-36 18-2,53-18 1,-18 0 1,54 18 0,-1-18 0,-17 0 1,17 0 8,0 0 0,1 0-2,-1 0-8,1 0 3,-1 17-5,0-17 5,-17 0-3,-53 18 3,35-18-4,-53 17 2,53-17 0,-35 18 1,17 0-3,18-1 2,36 1 0,-1-18 234</inkml:trace>
    </iact:actionData>
  </iact:action>
  <iact:action type="add" startTime="264996">
    <iact:property name="dataType"/>
    <iact:actionData xml:id="d47">
      <inkml:trace xmlns:inkml="http://www.w3.org/2003/InkML" xml:id="stk47" contextRef="#ctx0" brushRef="#br0">22137 9207 0,'0'-17'37,"0"-1"52,-18 18-81,1 0 8,-1 0-7,0 53 13,1-35-12,-1 17 8,0 0-14,18-17 7,0 17-4,0 1 0,0-1 0,0 0 1,0 18 1,0-35 0,0 17-2,0-17 2,0-1-1,0 36-1,0-35 9,0-1-6,0 1-3,0 0 18,0-1-4</inkml:trace>
    </iact:actionData>
  </iact:action>
  <iact:action type="add" startTime="266027">
    <iact:property name="dataType"/>
    <iact:actionData xml:id="d48">
      <inkml:trace xmlns:inkml="http://www.w3.org/2003/InkML" xml:id="stk48" contextRef="#ctx0" brushRef="#br0">22613 9278 0,'0'-18'379,"-35"18"-374,-18 0 2,0 0 2,35 0-1,1 0 0,-1 18 32,0-18-32,18 18-1,0-1 18,0 1-10,0 0-6,0 17-2,0-17 3,0-1 23,0 18-28,0-17 94,0 0-93,18-18 10,0 17 8,-1 1-15,1-18 62,0-18-64,-1 18 3,1-17-4,-18-1 4,53-35-4,-53 36 2,17-19 0,-17 19 1,0-1-2,0 0 2,18 1-1,-18-1 9,18 0-1,-18 36 192,0 0-199,0 17-1,17 0-1,-17-17-2,18 17 5,0 18-2,-18-35-1,35 17 1,-17 0 1,-1-17 6,1 0 106,-18 17-113,17-18 7</inkml:trace>
    </iact:actionData>
  </iact:action>
  <iact:action type="add" startTime="267975">
    <iact:property name="dataType"/>
    <iact:actionData xml:id="d49">
      <inkml:trace xmlns:inkml="http://www.w3.org/2003/InkML" xml:id="stk49" contextRef="#ctx0" brushRef="#br0">23036 9331 0,'36'18'109,"34"-18"-98,1 17-5,17 19 1,-17-19 0,-1-17 11,-35 18-16,1-18 3,-19 0 10</inkml:trace>
    </iact:actionData>
  </iact:action>
  <iact:action type="add" startTime="268766">
    <iact:property name="dataType"/>
    <iact:actionData xml:id="d50">
      <inkml:trace xmlns:inkml="http://www.w3.org/2003/InkML" xml:id="stk50" contextRef="#ctx0" brushRef="#br0">23407 9207 0,'-18'0'37,"18"18"-4,0 17-26,0 1 1,0-1 0,0 0 1,0 18-2,0-18 2,0 36 0,0-18 0,0-35-3,0 34 3,0 1-2,0-35 3,0 17-4,0-17 10,0-36 113,0 1-121</inkml:trace>
    </iact:actionData>
  </iact:action>
  <iact:action type="add" startTime="269481">
    <iact:property name="dataType"/>
    <iact:actionData xml:id="d51">
      <inkml:trace xmlns:inkml="http://www.w3.org/2003/InkML" xml:id="stk51" contextRef="#ctx0" brushRef="#br0">23812 9243 0,'36'35'116,"-36"36"-101,0-36-4,0 0-5,17 0 3,-17 18-2,0-35 8,0 17-3,18-17 250,17-18-238,-17 0-17,-18-18 1,18-35 2,-1 53-3,1-17 10,0 17 151,17 0-143,-18 0-2,-17 17 7,0 1-6,0 0-16,-17-1 153,-1 1-145,1-18-9,-1 18 10,-17 17-10,17-35 10,0 17 167,-17 1-159,17-18-19,1 18 3,-1-18-3,0 0 4</inkml:trace>
    </iact:actionData>
  </iact:action>
  <iact:action type="add" startTime="271496">
    <iact:property name="dataType"/>
    <iact:actionData xml:id="d52">
      <inkml:trace xmlns:inkml="http://www.w3.org/2003/InkML" xml:id="stk52" contextRef="#ctx0" brushRef="#br0">24201 9137 0,'17'-18'109,"1"18"-99,-1 0 13,1 18-6,-18 0-11,18-1 3,17 36-2,-35 0 10,0-35 0,18-18-9,-1 70 1,1-17 12,0-35-12,-18 17 8,0-17-1,0-1 7,0 19-12,0-19 3,0 1-6,-18 35-2,-17-36 3,-18 36-2,35-35 0,-17 0 1,17-18 1,1 17 8,17 1 55,-18-18-32,18-35 8</inkml:trace>
    </iact:actionData>
  </iact:action>
  <iact:action type="add" startTime="272591">
    <iact:property name="dataType"/>
    <iact:actionData xml:id="d53">
      <inkml:trace xmlns:inkml="http://www.w3.org/2003/InkML" xml:id="stk53" contextRef="#ctx0" brushRef="#br0">24888 9437 0,'0'-18'179</inkml:trace>
    </iact:actionData>
  </iact:action>
  <iact:action type="add" startTime="273150">
    <iact:property name="dataType"/>
    <iact:actionData xml:id="d54">
      <inkml:trace xmlns:inkml="http://www.w3.org/2003/InkML" xml:id="stk54" contextRef="#ctx0" brushRef="#br0">25329 9419 0,'0'18'144</inkml:trace>
    </iact:actionData>
  </iact:action>
  <iact:action type="add" startTime="273823">
    <iact:property name="dataType"/>
    <iact:actionData xml:id="d55">
      <inkml:trace xmlns:inkml="http://www.w3.org/2003/InkML" xml:id="stk55" contextRef="#ctx0" brushRef="#br0">26176 9419 0,'-35'0'87</inkml:trace>
    </iact:actionData>
  </iact:action>
  <iact:action type="add" startTime="275018">
    <iact:property name="dataType"/>
    <iact:actionData xml:id="d56">
      <inkml:trace xmlns:inkml="http://www.w3.org/2003/InkML" xml:id="stk56" contextRef="#ctx0" brushRef="#br0">28628 9172 0,'-35'35'53,"17"-17"-38,18 17-7,-35 1 0,-1-1 0,19 0 1,-18 36-2,17-18 3,0 0-2,18 35 0,-17 0 0,17-17-2,0-1 6,0-17-9,0-18 8,0 54-4,0-54 2,35 35-3,0-17 3,0-35-2,-17 0 3,0-18-3,17 17 0,-17-17 9,-1 0 17,1 0 8,0 0-34,-18-17 11,17-19-9</inkml:trace>
    </iact:actionData>
  </iact:action>
  <iact:action type="add" startTime="275994">
    <iact:property name="dataType"/>
    <iact:actionData xml:id="d57">
      <inkml:trace xmlns:inkml="http://www.w3.org/2003/InkML" xml:id="stk57" contextRef="#ctx0" brushRef="#br0">29298 9155 0,'-17'0'17,"-1"0"-14,-17 0 14,-1 0-1,19 35-8,17 0 0,0-17 0,-18-1 0,18 1-1,0 0 2,0-1 7,0 1 8,0 17-14,-35 18-4,35-35 10,0 17-6,0 0 7,-18 1-12,18-1 21,0-17-19,0-1 19,0 18-10,0-17 13,18-18 4,35 0-18,-36 0-6,19 0-2,-1-18 2,18-34-3,-18 16 4,18-34-4,-35 17 5,-1 0-6,1 18 6,-18-36-6,35 36 6,-35-18-6,0 35 3,0 1 1,0-1-2,0 0 58,0 54 217,0-19-275,0 1 16,0-1-14,18 19-2,-18 17 1,17-18 1,1 53-1,17-17 0,-35-36-1,18 71 2,-18-71-2,18 36 3,-18-36-4,17 35 5,1-52 4,0-18 31,-1 0-27,1-35-4,0 17 0,-18 1 33,0-1-39,0 0-3</inkml:trace>
    </iact:actionData>
  </iact:action>
  <iact:action type="add" startTime="277522">
    <iact:property name="dataType"/>
    <iact:actionData xml:id="d58">
      <inkml:trace xmlns:inkml="http://www.w3.org/2003/InkML" xml:id="stk58" contextRef="#ctx0" brushRef="#br0">29933 9437 0,'18'0'150,"70"0"-140,-17 0-2,17 0 0,-18 0-2,1 0 4,-53 0 6</inkml:trace>
    </iact:actionData>
  </iact:action>
  <iact:action type="add" startTime="278170">
    <iact:property name="dataType"/>
    <iact:actionData xml:id="d59">
      <inkml:trace xmlns:inkml="http://www.w3.org/2003/InkML" xml:id="stk59" contextRef="#ctx0" brushRef="#br0">30162 9331 0,'-17'0'142,"17"18"-133,0 35 0,0-18-2,0 18 2,0-18-3,0 0 4,0 1-3,0 16 2,0-34 6,0 17-8</inkml:trace>
    </iact:actionData>
  </iact:action>
  <iact:action type="add" startTime="278928">
    <iact:property name="dataType"/>
    <iact:actionData xml:id="d60">
      <inkml:trace xmlns:inkml="http://www.w3.org/2003/InkML" xml:id="stk60" contextRef="#ctx0" brushRef="#br0">30656 9190 0,'18'0'122,"0"0"-97,-1 17 86,-17 19-94,0 17-3,0-36-5,0 36-2,0-17 3,0-1-1,0-18-2,0 19 2,0-1-4,0-17 4,-17 17-2,17-17 2,0-1-3,0 1 5,0-1-6,0 1 6,0 17 5,0-17 21,0-36 86,0 1-114,0-1-4,0 0 4,0 1-2,0-1 9,0 1 0,0-1 0,0 0 16,0-17-15,35 35-9,0 0 0,-17 0 1,35-18 0,-36 18-2,36-17 0,-35 17-1,0 0 3,-1 0 24,1 0 30,-18 17-39,0 1-16,0 35 8,0 0 0,0-36-8,0 19 16,0-19-7,-18-17 10,-17 18-5,17-18-13,-17 0-3,17 0 2,1 0-1,-1 0 20,0 0-22,1 0 20,-1 0-11,1-18 26,17-17 1</inkml:trace>
    </iact:actionData>
  </iact:action>
  <iact:action type="add" startTime="280668">
    <iact:property name="dataType"/>
    <iact:actionData xml:id="d61">
      <inkml:trace xmlns:inkml="http://www.w3.org/2003/InkML" xml:id="stk61" contextRef="#ctx0" brushRef="#br0">31238 9084 0,'18'0'14,"0"0"28,-18 18-27,35 17-7,-17-17 7,-1 34-8,1-34 2,-18 17-2,18-17 3,-18 0-4,17 17 4,-17 0-4,18 18 10,-18-35 1,0 35-6,35-36-7,-35 36 13,0-35-9,0 17 8,0-17-9,0 35 25,0-36-14,0 1-11,0 0 1,0-1 0,0 36 1,-18-35-2,1-1 4,-18 19-4,-1-36 1,-17 35-2,0-17 3,1-1-2,16 1 9,19 0-7</inkml:trace>
    </iact:actionData>
  </iact:action>
  <iact:action type="add" startTime="284014">
    <iact:property name="dataType"/>
    <iact:actionData xml:id="d62">
      <inkml:trace xmlns:inkml="http://www.w3.org/2003/InkML" xml:id="stk62" contextRef="#ctx0" brushRef="#br0">22525 10231 0,'53'0'181,"0"0"-171,0 0-3,88 0 3,-18 0-5,-35 0 6,53 0-6,18 0 5,-53 0-2,18 0-1,34 0 1,-52 0-1,-71 0 1,18 0 1,-35 0 166,0 0-164,-1 0 5,1 0-1,0 0-9,17 0 2,0 0 0,18 0 1,-18 0-2,36 0 1,-36 0 9,-17 0-10</inkml:trace>
    </iact:actionData>
  </iact:action>
  <iact:action type="add" startTime="286118">
    <iact:property name="dataType"/>
    <iact:actionData xml:id="d63">
      <inkml:trace xmlns:inkml="http://www.w3.org/2003/InkML" xml:id="stk63" contextRef="#ctx0" brushRef="#br0">28910 10231 0,'71'0'118,"-54"0"-109,54 0-1,-53 0 0,70 0-1,18 0 3,35 0-3,-18 0 3,1 0-5,-36 0 6,18 0-5,-36 0 3,18 0-3,-17 0 4,-1 0-3,-34 0 2,34 0-3,19 0 3,-37 17-2,1 1 2,18-18-2,-18 0 2,-18 0-2,18 17 2,-35-17-1,17 0 1,-17 0-1,-1 0 118,18 0-108,1 18 21,-19 0-32,19-18 2,17 0-2,-53 17 2,17-17-2,1 0 2,0 0-2,-1 0 10</inkml:trace>
    </iact:actionData>
  </iact:action>
  <iact:action type="add" startTime="291567">
    <iact:property name="dataType"/>
    <iact:actionData xml:id="d64">
      <inkml:trace xmlns:inkml="http://www.w3.org/2003/InkML" xml:id="stk64" contextRef="#ctx0" brushRef="#br0">25788 9490 0</inkml:trace>
    </iact:actionData>
  </iact:action>
  <iact:action type="add" startTime="292265">
    <iact:property name="dataType"/>
    <iact:actionData xml:id="d65">
      <inkml:trace xmlns:inkml="http://www.w3.org/2003/InkML" xml:id="stk65" contextRef="#ctx0" brushRef="#br0">26547 9543 0</inkml:trace>
    </iact:actionData>
  </iact:action>
  <iact:action type="add" startTime="292841">
    <iact:property name="dataType"/>
    <iact:actionData xml:id="d66">
      <inkml:trace xmlns:inkml="http://www.w3.org/2003/InkML" xml:id="stk66" contextRef="#ctx0" brushRef="#br0">27199 9578 0</inkml:trace>
    </iact:actionData>
  </iact:action>
  <iact:action type="add" startTime="302982">
    <iact:property name="dataType"/>
    <iact:actionData xml:id="d67">
      <inkml:trace xmlns:inkml="http://www.w3.org/2003/InkML" xml:id="stk67" contextRef="#ctx0" brushRef="#br0">23636 10495 0,'18'53'191,"52"-18"-183,36 1 1,-18-1-2,71 53 3,-18 0-5,0 0 4,-17-35-2,-18 36 2,-18-54-2,53 53 3,-88-35-2,53 0-1,-36 17 0,36 1 2,0 0-1,0 17-1,0-35 3,-1 17-2,-16-17 1,-19-18-2,18 18 1,36 0-2,-18 35 4,-36-35-3,36 0 1,-18 18-2,-35-54 4,0 1-2,18 17 1,-18-17 6,-36-18-8,1 0 3,17 0 133,0 0-127,36-53-6,-1 35-5,36-34 4,18 16-2,-1-34 6,-17 34-10,70-34 5,-52 35 1,70-18 2,-35 0-7,17-35 5,18 17-2,0-35 1,-35 18 0,17-18 1,-35 18 0,-17 0-2,-18 17 0,0-17 0,-1 35 3,-69 18-4,-1 17 4,-35 1-3,53-1 6,-53 0 6,17 1 6,19-1-10,-19 0-7,36 1 0,-35 17 0,17-36 0,36 1 1,-18 18-1,70-36 0,-70 17 0,0 19 1,35-36-3,-17-35 4,-36 70-3,-17 0 1,-1-17-1</inkml:trace>
    </iact:actionData>
  </iact:action>
  <iact:action type="add" startTime="321031">
    <iact:property name="dataType"/>
    <iact:actionData xml:id="d68">
      <inkml:trace xmlns:inkml="http://www.w3.org/2003/InkML" xml:id="stk68" contextRef="#ctx0" brushRef="#br0">21766 10160 0,'0'-18'26,"18"18"27,0 0-37,-1 0-9,1 0 1,0 0 0,-1 0 1,1 0-3,17 0 12,-17 0 13,-1 0-13,1 0-10,0 0-2,-1 0 2,1 0 8,0 0-9,-1 0 2,1 0 8,17 0-9,-17 0 7,-1 0 2,1 0-1,0 0 30,-1 0-28,19 0 3,-19 0-11,1 18 7,0-18-11,-1 0 19,1 0 8,-1 0-26,19 0 2,-19 0-2,1 0 0,0 18 2,-1-18-1,1 0 1,35 0-3,-18 17 4,-17-17-4,17 0 4,18 18-4,-35-18 4,17 0-4,0 0 4,0 35-4,-17-35 3,17 0-2,1 0 10,-19 0 287,1 0-295,17 0-2,0 0 3,18 0-4,36 18 5,-72-18-6,54 0 3,-1 17-1,-52-17 2,35 0-2,17 0 1,-52 0 1,35 0-1,-18 0 0,1 0 0,-19 0-1,18 0 2,-17 0-1,0 0 0,-1 0 0,19 0 24,-19 0-8,1 0 0,17 0-17,-17 0 3,-1 0-1,19 0-3,-19 0 1,19 0 5,-19 0-7,19 0 4,-19 0-3,19 0 3,-1 0-2,0 0 2,18 0-1,-35 0 0,-1 0 0,19 0 0,-19 0 7,1 0 11,-1 0-9,1 0-12,0 0 6,35 0-4,-36 0 0,19 0 1,-1 0 0,0 0 8,-17 0 0,-1 0 242,19 0-253,-19 0 4,1 0-1,0 0 0,-1 0 7</inkml:trace>
    </iact:actionData>
  </iact:action>
  <iact:action type="add" startTime="337893">
    <iact:property name="dataType"/>
    <iact:actionData xml:id="d69">
      <inkml:trace xmlns:inkml="http://www.w3.org/2003/InkML" xml:id="stk69" contextRef="#ctx0" brushRef="#br0">17004 10566 0,'-18'0'222,"-35"17"-211,18-17-6,0 0 6,-36 0-6,54 0 14,-19 0-18,19 0 3,-1 0 5,0 0 23,1 0-16,17-17 0,0-1 15,-18 0-14,18 1 16,0-1-16,0 0 14,0 1-15,0-36 6,0 35-13,0-17-2,0 17 2,0-35 0,0 18-3,0 0 10,0 0-6,-18 35-4,18-36 4,0 19 6,0-1-9,-17 0 2,17 1-2,0-1 4,0 1-7,0-1 7,0 0-5,0 1 10,0-19 0,0 1 0,0-18-8,0 0 10,0 36-13,0-1 4,0-17-1,0 17-1,0 0 2,0 1-2,0-1 3,17 0-4,-17-17 4,18 0-4,0 0 3,17-1-1,18-34 7,-53 52-5,18 18-4,17-35 2,-18 17 1,1 18-2,17-17 1,-17 17 4,-18-18-7,35 18 4,1-35-2,-1 35 10,-17 0-2,-1 0-8,1 0 2,-1 0-2,1 0 3,0 0 38,-1 0-41,19 0 2,-19 0-1,19 0 1,-1 17-3,0 1 2,18 17 0,-18-17 0,-17 0 0,17-18 7,0 17-6,-35 1-2,18-1 11,0 1-3,-1 0-8,-17-1 3,0 1-3,18 17 2,-18 1 7,0 16-10,0-34 5,0 35-6,0-35 5,0 35-4,0-18 4,0 0-3,0 36 1,0-54-1,0 1 2,0 70 0,0-53-2,0 18 1,-35-35 0,35 0 1,-53 35-2,35-36 10</inkml:trace>
    </iact:actionData>
  </iact:action>
  <iact:action type="add" startTime="340167">
    <iact:property name="dataType"/>
    <iact:actionData xml:id="d70">
      <inkml:trace xmlns:inkml="http://www.w3.org/2003/InkML" xml:id="stk70" contextRef="#ctx0" brushRef="#br0">18609 10548 0,'18'18'27,"-36"-18"49,0 0-60,-17 0-9,17 0 1,1 0 1,-1 0-2,1 0 4,-1 0-7,-17 0 7,-1 0-6,-17-18 6,36 0-6,-36 1 5,0-19-3,0 19 0,35-1 1,-35 1 1,36 17-1,-1 0 0,1-18 0,-1 0 0,0 18 10,18-17-12,-17 17 19,-1-36 6,0 36-15,18-53 0,0 36-7,-17-1-3,-1-52 3,18 52-2,-35 0 2,35-17-2,-18 0 1,18 17 1,0 1-1,0-1-1,0-17 1,0 17 0,-17 0 17,17-17-17,-36 0 0,36 17 8,0 0-7,0-17-3,0 18 5,0-1-6,0 0 4,0-17 9,0 0-3,18-18 2,0 35-12,17-35 3,-18 36 1,1-1-1,17-17 0,-35 17 1,36-17-2,-1 0 2,-35 17-1,53 0 0,-18 1-1,0-1 1,1 0 2,34 1-4,-52 17 3,35-36-2,0 1 2,-18 35-2,-17-18 2,17 18-2,18 0 2,-36-17-3,19 17 4,17-18-3,-36 18 1,54 0-1,-1 0 1,-52 0 0,53 0 0,-1 0 0,-35 0 2,54 0-1,-54 0-3,18 0 3,17 0-3,-17 0 3,-17 0-1,34 0 1,-35 0-3,36 0 4,-18 0-4,17 0 4,-52 0-4,35 0 6,-35 0-7,17 0 4,-17 0-2,17 18 9,-18-18-8,1 0 9,0 0-11,17 17 3,-17-17-1,-1 0 2,19 36-3,-1-19 0,18-17 2,-36 18-2,19-18 2,17 35-2,0-17 3,-53 0 6,17-18-9,1 17 1,-18 1 15,0 0-13,0 34-6,17-16 7,-17 17 3,0-36-6,0 36 0,0-35 0,0 17 0,0 0 1,0 1-2,0-19 2,0 1-2,0 17 2,0-17-1,0-1 0,0 1 0,-17 17 1,17-17-3,-18 0 4,1 17-4,-1-17 4,-17-18-3,17 17 2,-53 19-3,1-19 5,-1 18-6,-17 1 5,18-1-3,-54 36 4,71-54-6,-35 18 3,53 1 0,-18-1 0,35-17 0,-35-1 0,18 1 0,0 0 9,-1-1 6</inkml:trace>
    </iact:actionData>
  </iact:action>
  <iact:action type="add" startTime="348402">
    <iact:property name="dataType"/>
    <iact:actionData xml:id="d71">
      <inkml:trace xmlns:inkml="http://www.w3.org/2003/InkML" xml:id="stk71" contextRef="#ctx0" brushRef="#br0">24747 10283 0,'-17'0'170,"-1"0"-163,-35 0 0,36 0 0,-36 0 1,17 0-1,1 0 3,0 0-3,-1 0 2,19 0 8,-1 0 55,1 0-57,-1 0-7,0 0 0,-17 0 14,17 0-5,1 0 8,-19 0-18</inkml:trace>
    </iact:actionData>
  </iact:action>
  <iact:action type="add" startTime="380221">
    <iact:property name="dataType"/>
    <iact:actionData xml:id="d72">
      <inkml:trace xmlns:inkml="http://www.w3.org/2003/InkML" xml:id="stk72" contextRef="#ctx0" brushRef="#br0">17304 10636 0,'0'18'4,"0"17"4,0-17 6,0-1 5,0 1 4,0 0-16,-18-18 2,0 0-3,-17 0 19,18 0-2,-19 0-14,19 0-1,-1 0-1,-70-18 2,35 0-1,-88-52 0,17 35-1,-70-36 2,106 53-2,0 1 3,0-19-4,52 19 6,1 17-6,17-18 2,18 1 56,0-1-57,0 0 1,0 1 1,0-1-1,0 0 0,0 1 0,0-19 0,0 19-2,0-36 3,-17 35 8,-1-17-11,1 0 12,-1 17 4,18 0 3,0 1-17,0-1 8,0-17-9,0 0 2,0-1-1,0 1 0,0 0 1,0-1-2,0-16 2,18 16-2,-1 1 2,-17 0-2,0 17 2,53-35-3,-35 18 4,-1 0-4,1 17 4,0-17-3,-1 17 3,19-17-4,17-18 4,-53 35-5,35 1 5,35-54-3,-34 53 1,17-17 0,-36 17 1,36 18-2,-18-17 3,18-18-2,-35 17-1,0 0 1,34 1-2,-16 17 4,-1-18-3,0 0 1,1 18 0,-1-17 1,18 17-3,0-18 3,17 18-2,18-35 3,-35 35-4,18-18 5,17 18-6,36 0 4,-1 0-2,18-17 3,-35-1-4,35-35 4,-70 53-4,17-18 3,-18 18-1,-17 0-1,36 0 2,-37 0-1,19 0 0,17 0-1,0 0 1,-17 0 0,52 18 2,-34-18-4,34 18 4,-17-18-2,-18 35 2,0-35-6,-17 0 7,-1 35-5,-52-35 4,35 0-3,-35 0 2,-1 0-1,36 18-1,-18-18 0,54 17 3,-36-17-2,17 0-2,18 36 2,1-36 0,-37 17-1,1-17 3,0 18-1,-17-18-4,16 0 11,-34 18-6,35-1 7,-35 1-10,17-18 1,-17 0-2,17 18 5,-18-1-6,36 18 6,-17-17-5,-19 0 11,1 17-10,0-17 8,-1 52-6,1-17 14,-18 0-5,0-18-2,0 1-9,0-1 1,0 18 1,0-18-2,0 18 3,-35 35-5,17-35 6,-17 0-5,17 0 4,18 18-4,-35-19 4,17-34-4,0 17 3,1 1-2,-1-19 1,18 1 0,-17 35 1,-1-53-2,0 17 2,1 19-3,-1-1 3,-17 0 8,17-17-10,-17 0 0,17 17 2,1-18-1,-19 19 0,19-36 0,-36 17 1,-18 36-3,36-35 5,-18 35-6,-18-18 4,36-17-2,-35 17 5,34 0-8,-17-17 5,-17 17-1,35-17-1,-18-18 2,17 0 7,1 0-8,0 0 0,-36 0 0,1 0 0,17 0 0,-71 0 1,36 0-2,35 0 1,-70 0 0,35 18 2,-36-18-4,1 52 3,17-34-3,18-18 4,-54 18-3,72-1 3,-18-17-3,35 36 3,-18-36-5,36 0 5,0 17-4,17-17 3,-17 18-3,-1 0 3,19-18 0,-18 0-4,-36 0 13,53 0-10,-17 0 0,17 0 0,-52 0 0,35 0 1,-1 0-1,1 0-1,-18 0 2,35 0 6,1 0-6,-1 0 286,1 0-247,-1 0-8</inkml:trace>
    </iact:actionData>
  </iact:action>
  <iact:action type="add" startTime="388645">
    <iact:property name="dataType"/>
    <iact:actionData xml:id="d73">
      <inkml:trace xmlns:inkml="http://www.w3.org/2003/InkML" xml:id="stk73" contextRef="#ctx0" brushRef="#br0">23583 10425 0,'18'35'222,"-18"-18"-212,17 19 7,1-19-11,0 1 9,-1 0-6,1-18 14,0 0 2,-1 0-17,19 0 15,-19 0-15</inkml:trace>
    </iact:actionData>
  </iact:action>
  <iact:action type="add" startTime="393712">
    <iact:property name="dataType"/>
    <iact:actionData xml:id="d74">
      <inkml:trace xmlns:inkml="http://www.w3.org/2003/InkML" xml:id="stk74" contextRef="#ctx0" brushRef="#br0">29404 9172 0,'-18'-17'46,"1"17"-5,-1-18 113,0 18-68,1 0-6,-1 0-73,1 18 24,-1-1 34</inkml:trace>
    </iact:actionData>
  </iact:action>
  <iact:action type="add" startTime="399129">
    <iact:property name="dataType"/>
    <iact:actionData xml:id="d75">
      <inkml:trace xmlns:inkml="http://www.w3.org/2003/InkML" xml:id="stk75" contextRef="#ctx0" brushRef="#br0">29104 11942 0,'-35'0'101,"35"17"-99,-18 18 6,1 18 9,17-17-11,0-19 4,-18 19-3,18-1 2,-35 18-2,35-18 2,0 18-2,0-35 2,-18 34-2,18 1 3,0-35-4,0 17 4,0-17-2,0 0 2,0 17-3,0 0 65,18 18-66,-1-35 12,-17 17-13,0-17 11,18-18 24,0 0-16,-18-18-13,17-17-6,-17 17 7,0 0-8</inkml:trace>
    </iact:actionData>
  </iact:action>
  <iact:action type="add" startTime="400029">
    <iact:property name="dataType"/>
    <iact:actionData xml:id="d76">
      <inkml:trace xmlns:inkml="http://www.w3.org/2003/InkML" xml:id="stk76" contextRef="#ctx0" brushRef="#br0">29439 12153 0,'0'-53'149,"18"53"-142,-18-17 4,18-19-6,-1 1 5,1 17 5,-1 1 1,1-18-2,0 35 164,-18 17-170,0 18-2,0 1 4,17 17-3,-17-36 1,0 19 8,0-19 344,0 1-342,0 17-11,0-17 17,18-18 224,-18-18-240,35 0-1,-35 1 2,0-18-2,0-1 10,0 19-2,18 17 12,0-18 18,-1 0 3,1 18-17,0-17-15,-18-1 60,17 0-62,1 18-5,-1-17-2,-17-1 2,18 18-3,0-17 154,17 17-118,-35 17-26,0 1-8,18-1 0,-18 19-3,0-19 4,0 1-2,0 0 3,0-1 7,0 19 135,0-19-97,0 1 65,0 17-113,0 18 10,0-35-2,0-1 2,-18 1 22</inkml:trace>
    </iact:actionData>
  </iact:action>
  <iact:action type="add" startTime="403013">
    <iact:property name="dataType"/>
    <iact:actionData xml:id="d77">
      <inkml:trace xmlns:inkml="http://www.w3.org/2003/InkML" xml:id="stk77" contextRef="#ctx0" brushRef="#br0">29563 12541 0,'0'-17'6,"0"34"167,0 1-170,0 0 12,0-1-6,17 18 15,-17-17-15,18-18-3,0 18 51,-18 17-25,0-17 0,0-1-23,-18-17-2,18 18 18,-18 0-8,1-1 53</inkml:trace>
    </iact:actionData>
  </iact:action>
  <iact:action type="add" startTime="404117">
    <iact:property name="dataType"/>
    <iact:actionData xml:id="d78">
      <inkml:trace xmlns:inkml="http://www.w3.org/2003/InkML" xml:id="stk78" contextRef="#ctx0" brushRef="#br0">29827 12524 0,'0'53'150,"-17"-53"-141,-1 17-1,18 1 0,-18-18 0,1 53-2,-1-36 4,1 19 20,-1-19 3,18 1 31,0 0 9,0-1-26,18-17-6,-1 0-18</inkml:trace>
    </iact:actionData>
  </iact:action>
  <iact:action type="add" startTime="405252">
    <iact:property name="dataType"/>
    <iact:actionData xml:id="d79">
      <inkml:trace xmlns:inkml="http://www.w3.org/2003/InkML" xml:id="stk79" contextRef="#ctx0" brushRef="#br0">30215 11924 0,'0'18'148,"0"-1"-143,18 18 10,0-17-6,-18 0-1,17 17-1,-17 0 2,18-17-3,0 0 10,-18 17-7,0-18 9,17 1-12,-17 0 9,0-1-5,0 1 7,0 17-12,0-17 5,0 35 6,0-36-10,0 1 11,0 0-9,0-1 0,0 1-1,0 0 1,0-1 0,0 1 2,-17 17-4,17-17 4,0 0-3,-18-1 8,18 18-6,-18-17 9,-17 17-3,17 1-9,1-19 5,-1 1-6,-17 17 5,17-17-3,1-1 8,-1 1-3,0 0 91,1-1-80,-1-17-8,0 18 202</inkml:trace>
    </iact:actionData>
  </iact:action>
  <iact:action type="add" startTime="411072">
    <iact:property name="dataType"/>
    <iact:actionData xml:id="d80">
      <inkml:trace xmlns:inkml="http://www.w3.org/2003/InkML" xml:id="stk80" contextRef="#ctx0" brushRef="#br0">12541 11060 0,'18'0'77,"70"0"-67,-17 0-2,17 0-1,0-18 0,35 18 0,1-18 4,-1 18-4,19 0 1,16 0-1,19 0 3,-36 0-4,-18 0 4,18 0-4,-17 0 5,-36 0-6,0 0 5,0 0-4,18 0 3,0 0-3,0 0 3,-18 0-1,18 0 0,17 0 0,36 0 0,-53 0 0,53 0 0,-36 0 0,-35 0 0,-52 0 2,52 0-4,-18 0 3,-34 0 0,34 0-1,-17 0-2,18 0 5,17 0-6,-35 18 5,17 0-4,-17-1 3,71-17-3,-54 0 5,36 0-5,-18 0 2,36 0 0,-1 0 1,-34 0-2,34 0 1,0 0 0,-70 0 0,71 0 0,-54 0-1,19 0 2,-36 0 0,35 0-1,-35 0 0,17 0 0,-17 0 0,53 18 0,-18-1-1,0 1 2,18 0-2,18-18 3,-19 0-4,54 0 5,-35 0-6,17 0 5,0 0-3,18 0 1,-71 0-1,35 0 2,-34 0 0,-1 0-1,0 0-1,18 17 2,-18-17-2,-17 18 1,17-18-1,0 35 1,18 1 2,-36-36-4,18 0 4,-35 0-4,0 0 5,18-18-7,-1 0 6,-52 1 29,-18-1 187,0 0-211,0-35-6,0 36-3,0-1 5,0-17-5,0 0 2</inkml:trace>
    </iact:actionData>
  </iact:action>
  <iact:action type="add" startTime="425494">
    <iact:property name="dataType"/>
    <iact:actionData xml:id="d81">
      <inkml:trace xmlns:inkml="http://www.w3.org/2003/InkML" xml:id="stk81" contextRef="#ctx0" brushRef="#br0">5080 12594 0,'18'0'119,"17"0"-111,-17 0 0,52 0 0,-52 0-1,52 0 2,18 0-1,18 0 1,0 0-3,71 0 5,-19 0-5,54 0 5,-18 0-7,-18 0 7,36 35-6,0 1 4,-89-19-1,54 1 0,-54-18 0,1 0 2,-36 0-2,-35 0-1,-36 0 0,19 0 1</inkml:trace>
    </iact:actionData>
  </iact:action>
  <iact:action type="add" startTime="431953">
    <iact:property name="dataType"/>
    <iact:actionData xml:id="d82">
      <inkml:trace xmlns:inkml="http://www.w3.org/2003/InkML" xml:id="stk82" contextRef="#ctx0" brushRef="#br0">12559 12206 0,'-18'18'21,"36"-1"214,35-17-226,0 0-3,17 0 3,1 0-2,-1 0 2,19 0-3,-19 18 3,18-18-2,-35 35 2,18-35-2,-36 0 1,-17 0 2,17 0-4,-17 0 2,-1 0 1,1 0-2,17 0 66,-17 0-57,-1 0-1,19 0-6,-19 0-2,36 0 0,18 0 2,-18 18-1,17-18 0,-17 0 0,18 18 0,-36-18-1,18 0 2,-18 0 247,1-18-241,-1 0-5,-18 1-4,19-1 5,-1-17-6,-17 17 6,-18 0-3</inkml:trace>
    </iact:actionData>
  </iact:action>
  <iact:action type="add" startTime="433995">
    <iact:property name="dataType"/>
    <iact:actionData xml:id="d83">
      <inkml:trace xmlns:inkml="http://www.w3.org/2003/InkML" xml:id="stk83" contextRef="#ctx0" brushRef="#br0">14958 12277 0,'-18'17'116,"18"1"-88,0 0-20,0 17 6,18-35-6,17 35 8,0-17-8,1-1 1,-19-17-1,36 18-1,-35 0 0,17-1 3,18-17-3,-53 18 2,53 0-3,0 17 4,-18-35 12,-17 0-14,17 0 9,0 18-10,18-1 10,0 18-1,-35-35-9,-1 0 2,19 0-1,-19 0 2,72 18 5,-37-18 3,-34 0-14,35 0 6,-18 0-4,1 0 4,-1 0-2,18 0 0,-18 18-2,0-18 2,18 35 1,-18-35 0,-17 0-2,35 0 0,-35 0 1,52 18 2,-17-18 5,0 0 0,-35 0-5,-1 0-2,19 0 0,-19 0-2,36 0 4,-35 0-3,-1 0 1,36 0-1,18 0 4,-53 0-6,52 0 5,-52 0-4,35 0 3,17 0-2,-52 0 3,52 0-4,1 0 3,-36 0-1,1 0 0,16 0-1,-34 0 3,17 0-1,-17 0-4,0 0 3,-1 0 0,1 0 0,17-18 0,-17 18 1,-1 0-2,36 0 2,-17 0-2,34-18 3,-34 18-4,16-35 5,19 35-6,0-18 5,-36 18-3,35 0 2,1 0-2,-1 0 0,-17 0 2,0 0-1,18 0 0,-18 0 0,0 0 0,0-17 0,17 17 0,-17-18-1,-18 18 2,54 0-1,-54-17 0,0-1-1,36 0 3,-36 18-3,18 0 2,-35 0-2,34 0 2,-16-17-2,-1 17 3,0 0-5,1 0 6,16 0-6,1 0 5,0 0-3,18 0 1,-18 0 0,17 0 0,19 0 0,-1 0 0,-18 0-1,1 0 1,-36 0 1,53 0-2,-35 0 1,18-18 1,-54 18-1,36 0-1,0-35 3,-17 35 6,-1 0-11,0 0 79,-17-18-53,35 18-15,-53-18-8,17 18 7,1 0-6,17-17 8,-17 17-11</inkml:trace>
    </iact:actionData>
  </iact:action>
  <iact:action type="add" startTime="440638">
    <iact:property name="dataType"/>
    <iact:actionData xml:id="d84">
      <inkml:trace xmlns:inkml="http://www.w3.org/2003/InkML" xml:id="stk84" contextRef="#ctx0" brushRef="#br0">14728 12312 0</inkml:trace>
    </iact:actionData>
  </iact:action>
  <iact:action type="add" startTime="451026">
    <iact:property name="dataType"/>
    <iact:actionData xml:id="d85">
      <inkml:trace xmlns:inkml="http://www.w3.org/2003/InkML" xml:id="stk85" contextRef="#ctx0" brushRef="#br0">10248 12647 0,'35'0'40,"18"0"-33,18 0 0,-18 0 1,-18 0 0,36 0 0,17 0 1,-18 0-2,-52 0 2,70 0-1,71 0-1,-71 0 3,36 0-3,-1 0 2,-35 0-3,36 0 5,17 0-6,-53 0 5,36 0-3,-36 18 3,0-18-3,18 17 1,-71 19-2,18-36 3,18 0-1,-1 17 1,-17-17 0,-18 18-3,18-18 2,18 0 0,-1 18 0,-17-18 0,18 0 1,-18 17-1,17-17-1,1 18 2,-18-18-1,-18 0-1,18 17 3,-18-17-4,36 0 3,-1 0-1,-52 0 1,53 0-4,-1 0 5,1 0-4,-36 0 4,35 0-3,-17 0 1,-17 0-1,17 0 3,-36 18-4,36-18 3,-18 0-1,-17 0-1,17 35 2,36-35-1,-53 0 1,52 18-3,1-18 4,-1 18-4,-35-18 4,36 17-4,0-17 5,-1 0-5,-52 0 3,52 0-2,1 0 3,-53 0-4,34 0 4,-16 0-5,-1 0 4,0 0-1,18 0 1,-35 0-2,52 0 1,-34 0 1,-1 0-2,36 0 1,-36 0 0,18 0 0,-18 0 0,36 0 0,-19 0 0,19 0 1,-36 0-2,18 0 2,18 0-2,-18 0 2,17 0-2,-34 0 3,16 0-5,19 0 7,-36 0-7,18 0 5,0 0-5,0 0 4,0 0-1,0 0 1,0 0-2,-18 0 1,36 0-1,-54 0 3,54 0-2,-1 0-1,1 0 1,-36 0 0,36 0 0,-1 0 0,18 0 1,-35 0-2,0 0 2,18 0-2,-18 0 3,-18 0-4,36 0 3,-1 0-2,-52 0 5,17 0-7,18 0 4,-35 0-3,17 0 3,18 0-2,-36 0 2,54 0-2,0 0 1,-54 0 1,54 0-2,17 0 2,35 0-2,-34 0 2,-1 0-2,35 0 2,-34 0-2,52 0 2,-18 0-1,1 0-1,-1 0 0,-17 0 3,53-53-3,-71 53 2,35 0-2,1-17 3,-36 17-4,71-18 4,-36 0-4,36-34 4,-18 34-4,-17 18 2,87-18 0,-34-17 0,34 0 0,19 35 0,16 0 0,-16 0 0,-1 0 1,18 0-2,-53 0 1,-35 0 0,17 0 1,-70 0-2,-35 0 2,-1-18-2,-17 0 2</inkml:trace>
    </iact:actionData>
  </iact:action>
  <iact:action type="add" startTime="454063">
    <iact:property name="dataType"/>
    <iact:actionData xml:id="d86">
      <inkml:trace xmlns:inkml="http://www.w3.org/2003/InkML" xml:id="stk86" contextRef="#ctx0" brushRef="#br0">5944 12982 0,'0'53'2,"-17"0"7,-1 0-3,0 18 4,1-1-4,-1 1 5,18-1-6,0 1 5,-18-54-3,18 36 2,0-35-1,0-36 64,18-52-64</inkml:trace>
    </iact:actionData>
  </iact:action>
  <iact:action type="add" startTime="454715">
    <iact:property name="dataType"/>
    <iact:actionData xml:id="d87">
      <inkml:trace xmlns:inkml="http://www.w3.org/2003/InkML" xml:id="stk87" contextRef="#ctx0" brushRef="#br0">6227 13035 0,'0'18'43,"0"17"-39,-36 18 4,19 0 1,17-35-2,-36 52 2,1-17-2,17-18 1,1 36 0,-19-18 1,36-36-1,-17 1 0,17 0 106</inkml:trace>
    </iact:actionData>
  </iact:action>
  <iact:action type="add" startTime="455381">
    <iact:property name="dataType"/>
    <iact:actionData xml:id="d88">
      <inkml:trace xmlns:inkml="http://www.w3.org/2003/InkML" xml:id="stk88" contextRef="#ctx0" brushRef="#br0">5556 14076 0,'0'-35'63,"36"35"-55,16-18-1,54 0 1,-18 18 0,-17-17 0,0 17 0,-36 0-1,35-18 3,-52 0-4</inkml:trace>
    </iact:actionData>
  </iact:action>
  <iact:action type="add" startTime="456069">
    <iact:property name="dataType"/>
    <iact:actionData xml:id="d89">
      <inkml:trace xmlns:inkml="http://www.w3.org/2003/InkML" xml:id="stk89" contextRef="#ctx0" brushRef="#br0">5838 14111 0,'-35'0'6,"0"0"13,17 35-6,18 1-6,-35 17 2,17-36-2,1 36 2,17-18-1,-18 1-1,18 17 2,-35-18-1,35-17-1,-18 52 1,18-52 6,0-1-12,0 19 6,-17-19 0,17 1 1,52-36 129,-34 1-131,17-1 3,-17 18 5,0 0-8,17-35 1,-17 35 15,-1 0-14,1-18-4,-1 18 12,1-18 9,17 18-19,-17 0 2,17 0-2,-17 0 1,0 0-1,17 0 4</inkml:trace>
    </iact:actionData>
  </iact:action>
  <iact:action type="add" startTime="457764">
    <iact:property name="dataType"/>
    <iact:actionData xml:id="d90">
      <inkml:trace xmlns:inkml="http://www.w3.org/2003/InkML" xml:id="stk90" contextRef="#ctx0" brushRef="#br0">5662 14305 0,'-18'-18'121,"36"-17"-98,53 35-12,-1 0-6,-52-17 3,35 17-1,-18 0 3,-17 0-4,17 0 174,0 0-143</inkml:trace>
    </iact:actionData>
  </iact:action>
  <iact:action type="add" startTime="458732">
    <iact:property name="dataType"/>
    <iact:actionData xml:id="d91">
      <inkml:trace xmlns:inkml="http://www.w3.org/2003/InkML" xml:id="stk91" contextRef="#ctx0" brushRef="#br0">6526 13882 0,'-53'0'64,"36"17"-39,17 1-10,-18 17-8,18 1 3,-35-1-4,17 0 5,1 36-6,-1-18 6,-17 0-6,17-18 6,18 0-5,0 18 1,0-35 2,0 35-1,0-18-1,0 0 1,0-17 1,0-1-1,18-17 88,-1 0-81,1 0 2,0 0-7,-18-17 4</inkml:trace>
    </iact:actionData>
  </iact:action>
  <iact:action type="add" startTime="459685">
    <iact:property name="dataType"/>
    <iact:actionData xml:id="d92">
      <inkml:trace xmlns:inkml="http://www.w3.org/2003/InkML" xml:id="stk92" contextRef="#ctx0" brushRef="#br0">6844 14252 0,'35'-35'136,"0"35"-121,-17 0-6,35-18-2,-35 18 2,-1-17-2,19-1 9,-1 0-7,-18 1 7,-17-1 112,0-17-111,0 0 7,-35 17-19,0-17 6,17 35-6,1 0 6,-19-18-5,19 18 12,-1-18-11,-17 18 25,17 0-26,1 0 4,-36 18 5,35-18-7,18 18 1,-18-1 0,1-17-3,-1 18 3,0-18 9,1 18 4,17-1-13,-18 1-3,18 17 20,-18-35-12,18 18-5,0 17 7,-17-35-8,17 18 7,0-1-6,0 1-1,0 0 18,0-1-6,0 18-3,0-17-7,17-18-5,36 0 12,-17 18-8,17-1 7,-36-17-9,19 0 0,-19 0 2,1 0 104,17 36-106,-17-36 3,52 35-2,-17-35 0,18 18-2,-36-18 5,0 0-5,1 0 1,-19 0 1,1 0 0,-1 0 33,-17-18 62,0 0-77</inkml:trace>
    </iact:actionData>
  </iact:action>
  <iact:action type="add" startTime="461447">
    <iact:property name="dataType"/>
    <iact:actionData xml:id="d93">
      <inkml:trace xmlns:inkml="http://www.w3.org/2003/InkML" xml:id="stk93" contextRef="#ctx0" brushRef="#br0">7426 13476 0,'-35'0'47,"17"18"-16,0-18-23,1 35 10,17 0-2,-18-17-11,0 0 20,1 17-7,17 0 45,0-17-56,-18-18 11,18 17-12,0 19 10,0-19 0,0 1-7,0 0-2,0-1 2,0 1-1,18-18 175,-1 0-134</inkml:trace>
    </iact:actionData>
  </iact:action>
  <iact:action type="add" startTime="462768">
    <iact:property name="dataType"/>
    <iact:actionData xml:id="d94">
      <inkml:trace xmlns:inkml="http://www.w3.org/2003/InkML" xml:id="stk94" contextRef="#ctx0" brushRef="#br0">7108 13688 0,'18'-18'56,"0"18"-49,-1-18 0,36 18 13,-35 0-12,52 0-4,-17-35 4,-17 35-1,-1 0 3,-17 0-2,-1 0 0,19 0 9</inkml:trace>
    </iact:actionData>
  </iact:action>
  <iact:action type="add" startTime="463513">
    <iact:property name="dataType"/>
    <iact:actionData xml:id="d95">
      <inkml:trace xmlns:inkml="http://www.w3.org/2003/InkML" xml:id="stk95" contextRef="#ctx0" brushRef="#br0">7920 13511 0,'-18'0'64,"1"0"-58,-1 36 2,0-19 0,1-17-2,17 36 4,-18-19-3,0-17 0,1 35 11,-1-17 21,0 0 200,1 17-222,17-17-10,-18-18 3,18 17 86,-17 1-81,17 0 0,-18-1-6,18 1 159</inkml:trace>
    </iact:actionData>
  </iact:action>
  <iact:action type="add" startTime="464775">
    <iact:property name="dataType"/>
    <iact:actionData xml:id="d96">
      <inkml:trace xmlns:inkml="http://www.w3.org/2003/InkML" xml:id="stk96" contextRef="#ctx0" brushRef="#br0">7602 13511 0,'36'0'150,"-19"18"-125,1-18-9,0 18-7,-18-1 7,35 19 15,-18-36 1,-17 17 0,18-17 1,17 18-26,-17-1 1,17 19 0,-17-19-1,0-17 2,-18 18-1,17-18 0,1 18 248</inkml:trace>
    </iact:actionData>
  </iact:action>
  <iact:action type="add" startTime="465968">
    <iact:property name="dataType"/>
    <iact:actionData xml:id="d97">
      <inkml:trace xmlns:inkml="http://www.w3.org/2003/InkML" xml:id="stk97" contextRef="#ctx0" brushRef="#br0">8132 13458 0,'17'36'96,"1"-36"-82,-18 53 2,0-36-8,17 36 0,-17-35 0,0 17 0,18 0 1,-18 18-1,35-35-1,-35 0 2,18 35-1,-18-36 17,0 1-9,0-1 1,0 1-11,0 0 10,0-1-7,0 1 6,0 0-7,0 17 8,0-17 0,0-1 0,0 1-8,0-1-1,0 1 1,0 0 0,0-1 10,-18 1-12,18 0 10,0 17-7,-17-17-2,17-1 3,-18 1-4,0-1 4,1 1-4,-1 0 3,-17-1-1,35 1-1,-18 0 2,-17-1-2,0 1 1,-18 0 0,17-1 1,-16 1-2,34 0 2,-17-18-2,17 0 10,0 0 216</inkml:trace>
    </iact:actionData>
  </iact:action>
  <iact:action type="add" startTime="468130">
    <iact:property name="dataType"/>
    <iact:actionData xml:id="d98">
      <inkml:trace xmlns:inkml="http://www.w3.org/2003/InkML" xml:id="stk98" contextRef="#ctx0" brushRef="#br0">8819 12894 0,'18'-18'80,"-18"1"-57,18 17-15,17-18 1,-17 18-3,35-53 3,-18 36-2,18-1 3,17-35-3,1 18 0,35-18 2,-36 35-2,54-35 2,-54 18-1,18 0-1,-17-1 2,-53 19-1,-1 17 136,-17 17-129,-35 36 1,17-35-8,-17 17 2</inkml:trace>
    </iact:actionData>
  </iact:action>
  <iact:action type="add" startTime="468858">
    <iact:property name="dataType"/>
    <iact:actionData xml:id="d99">
      <inkml:trace xmlns:inkml="http://www.w3.org/2003/InkML" xml:id="stk99" contextRef="#ctx0" brushRef="#br0">9119 12965 0,'0'-18'54,"0"-17"-38,53-1 3,0 1-14,0 17 3,0-34 1,0 52-1,0-18 0,0-17-1,-18 35 3,-35-18-4,18 18 4,-1 0-4,1 0 4,0-18 6,-1 18 31,1-17-39,-1 17 1,1-18 6</inkml:trace>
    </iact:actionData>
  </iact:action>
  <iact:action type="add" startTime="476173">
    <iact:property name="dataType"/>
    <iact:actionData xml:id="d100">
      <inkml:trace xmlns:inkml="http://www.w3.org/2003/InkML" xml:id="stk100" contextRef="#ctx0" brushRef="#br0">12118 14605 0,'18'0'146,"70"0"-140,18 0 3,70 53-3,-88-53 2,71 18 0,53-1 1,-36 18-2,0 1 2,36-1-1,35 0 0,-88 36 1,-18-54-3,-18 36 4,-70-35-4,-35-18 6</inkml:trace>
    </iact:actionData>
  </iact:action>
  <iact:action type="add" startTime="477551">
    <iact:property name="dataType"/>
    <iact:actionData xml:id="d101">
      <inkml:trace xmlns:inkml="http://www.w3.org/2003/InkML" xml:id="stk101" contextRef="#ctx0" brushRef="#br0">14817 14464 0,'-18'0'126,"36"18"-118,17-18 2,35 0-5,54 17 5,17 36-4,18-35 5,17-18-5,1 17 5,-1 1-7,18-18 7,-18 0-6,-70 0 4,18 0-2,-54 0 2,18 0-2,-70 0 3,17 0-1,-17 0-3</inkml:trace>
    </iact:actionData>
  </iact:action>
  <iact:action type="add" startTime="480504">
    <iact:property name="dataType"/>
    <iact:actionData xml:id="d102">
      <inkml:trace xmlns:inkml="http://www.w3.org/2003/InkML" xml:id="stk102" contextRef="#ctx0" brushRef="#br0">18768 14446 0,'17'-17'101,"54"17"-91,-18 0-3,35-36 1,0 36-1,18-17 2,-18 17-2,36 0 3,-36 0-4,-35 0 4,0-18-3,0 18 3,-36 0-5,1-18 54</inkml:trace>
    </iact:actionData>
  </iact:action>
  <iact:action type="add" startTime="481481">
    <iact:property name="dataType"/>
    <iact:actionData xml:id="d103">
      <inkml:trace xmlns:inkml="http://www.w3.org/2003/InkML" xml:id="stk103" contextRef="#ctx0" brushRef="#br0">20990 13794 0,'36'0'277,"69"17"-266,1 1-4,71-18 1,-36 35-2,53 0 2,-53-35 0,0 0 1,18 0-1,-71 0-1,-35 0 1,-18 0 1,-17 0-2,-1 0 2,1 0-3</inkml:trace>
    </iact:actionData>
  </iact:action>
  <iact:action type="add" startTime="483289">
    <iact:property name="dataType"/>
    <iact:actionData xml:id="d104">
      <inkml:trace xmlns:inkml="http://www.w3.org/2003/InkML" xml:id="stk104" contextRef="#ctx0" brushRef="#br0">15452 14746 0,'-18'-18'85,"0"1"-76,-17-1-1,0 1 0,-18-1 1,-18 0 6,1-17-6,35 17-2,-1 18 3,-17-17-4,18 17 4,17-18-4,1 18 4,-1-18-4,0 1 3,1-1 8,-1 1 5,1-1-14,17 0 0,-18 1 0,0-1 0,18 0 1,0 1-2,-17-36 1,17 17 9,-36 19-10,19-18 1,17-18 8,0 35-6,-18-17-4,18-1 4,0-34 5,0 17 1,-18 35-10,18 1 5,0-36-6,0 35 14,0-17-13,0 17 2,0-35-1,0 36 10,0-1-9,0 0 0,0 1 0,0-19 0,36-34 0,-1 35 0,18-1 1,-18 1-2,18-18 2,-35 36-1,70-36 2,-70 17-6,17 19 7,18-19-5,0 19 4,17-1-5,-52-17 6,35 17-5,17 1 4,1-36-4,-18 35 6,17 0-8,-17 1 5,-17 17-2,34-36 3,-17 19-3,18 17 0,-1-18 2,18 18-1,-35 0 0,35 0 0,-17 0 1,-18 0-4,18 0 5,-19 0-3,19 0 3,-53 0-5,-1 0 6,19 0-5,-19 0 10,1 0 9,-1 18-18,1-1 10,0 1-10,35 17 1,-53-17 0,35 17 0,18 18-1,-18-17 2,-35-19-1,71 71 0,-54-70 1,19 17 0,-1 1-2,18 16 1,-18-34-1,0 17 3,-35 1-4,18-19 10,-18 1 9,18 0-10,-18-1-7,0 36 8,0 18 1,0-18-8,0-18-2,0 35 1,0 1 1,0-36-2,0 18 0,0-35 1,0 52 1,0-17-2,-18-17 2,0-36-3,1 52 4,17-16-3,-36-1 2,1 18-2,35-35 4,-17-1-6,-1-17 5,18 18-4,-18 0 3,-17-1 6,0 1 9,17-1-8,0-17 96,1 0-94,-1 18 30</inkml:trace>
    </iact:actionData>
  </iact:action>
  <iact:action type="add" startTime="485369">
    <iact:property name="dataType"/>
    <iact:actionData xml:id="d105">
      <inkml:trace xmlns:inkml="http://www.w3.org/2003/InkML" xml:id="stk105" contextRef="#ctx0" brushRef="#br0">19844 14552 0,'-36'0'135,"19"0"-109,-1 18-19,1-18 0,-19 0 1,-17 0 0,36 0 0,-1 0 0,-35 0 0,36 0 0,-19 0 1,1 0-2,-36 0 2,36 17-3,-18-17 4,0 0-3,36 0 3,-54 0-4,18 0 3,18-17 9,0-1-13,35 0 3,-18 18-1,-17-35 3,-1 0 6,36 17-9,-17-17 0,-1 17 1,-17-35 1,35 36-1,-18-19 0,1 1 1,17 0-2,-36 17 2,19 1 7,17-1-10,0 0 3,-18 1-2,18-1 10,-18-17-7,1 17-5,17 1 5,0-1-3,0 0 3,0 1-5,-18-1 5,18-17-3,0 17 0,-18-17 1,18 0 1,0-1-1,0 19 0,0-19 1,0 19-2,0-19 1,0 1 9,0 17-10,0 1 9,0-18-6,0 17 22,0 0-17,18 18-9,0-35 5,-1 17 5,36 1-12,-35 17 6,35-36-2,0 19 0,0-18-1,0-1 1,17 19 1,-52 17-2,35-18 1,-18 18 1,-17-35-1,17 35-1,-17 0 3,17 0 6,-18 0-9,36 0 8,-35 0-4,53 0-6,-1 0 6,-17 0-5,18 0 3,-1 0-2,-17 0 1,0 35-1,-35-35 5,-1 0-7,19 0 3,-36 18-1,17-1 2,1 1-2,-1-18 2,-17 35-1,18 0 0,-18-17 0,35 35 0,-17 0 0,0-35 0,-1 52 2,-17-17-2,36 0 0,-19-18-2,1 36 4,-18-18-5,0 17 6,0-34-6,0-1 4,35 18-2,-35-36 1,0 19 8,0-19-8,0 1 8,0 0-7,0 17-1,0 0 0,0 0 1,0 1-3,0-1 3,0-17-2,-35 52 2,17-17-2,-17 0 3,-18 18-4,35-36 4,-17 0-4,-18 53 5,18-52-5,-18 16 4,35-34-4,18-36 75,0-17-64,0 18-11,0-1 11</inkml:trace>
    </iact:actionData>
  </iact:action>
  <iact:action type="add" startTime="497921">
    <iact:property name="dataType"/>
    <iact:actionData xml:id="d106">
      <inkml:trace xmlns:inkml="http://www.w3.org/2003/InkML" xml:id="stk106" contextRef="#ctx0" brushRef="#br0">10813 16916 0,'17'0'150,"71"0"-142,54 0 0,-19 0-1,89 0 2,-36 0-2,18 0 3,53 0-4,-71-18 4,1 18-4,-1 0 6,-52 0-7,52 0 3,-52 0-1,-36 0 1,0 0 0,0 0 0,0 0 1,1 0-2,34 0 2,-35 0-1,0 0 3,36 0-7,-36 0 5,0 0-1,18 0 0,35 0-1,-53 0 2,36 0-1,-36 0 2,0 0-6,36 0 7,-36 0-4,35 0 1,-34 0-2,-1 0 4,-18 0-4,1 0 3,-1 0-1,19 0 1,-54 0 1,106 0-4,-70 0 1,34 0 1,-16 0 0,-1 0 0,0 0 0,106 0 11,-159 0-15,36 0 7,-1 0-5,19 0 4,-36 0-5,-18 0 8,18 0-10,-36 0 8,36 0-5,-17 0 5,-1 0-6,-18 0 4,36 0-2,-17 0 1,17 0 0,0 0 0,-18 0 0,35 0 0,-17 0 1,-17 0-2,-1 0 2,18 0-2,-36 0 9,1 0 128,0 0-111,-1 0-26,19 0 2,-19 0-2,1 0 2,17 0 23,-17 0-24,-1 0 1,54 0-3,35 18 3,0 17-2,52 0 3,-34-35-3,-1 36 1,-70-36-1,35 0 3,-52 0-4,-1 0 3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0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74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88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46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1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9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7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4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30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912BF-3871-453F-8212-E2C8665CA416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23E8B-5AC0-4B2F-BD7C-7C0F0DFFF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0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png"/><Relationship Id="rId5" Type="http://schemas.microsoft.com/office/2011/relationships/inkAction" Target="../ink/inkAction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microsoft.com/office/2011/relationships/inkAction" Target="../ink/inkAction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microsoft.com/office/2011/relationships/inkAction" Target="../ink/inkAction1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microsoft.com/office/2011/relationships/inkAction" Target="../ink/inkAction1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8.png"/><Relationship Id="rId5" Type="http://schemas.microsoft.com/office/2011/relationships/inkAction" Target="../ink/inkAction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microsoft.com/office/2011/relationships/inkAction" Target="../ink/inkAction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4400" dirty="0" smtClean="0"/>
              <a:t>Lecture 6-1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1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6"/>
    </mc:Choice>
    <mc:Fallback>
      <p:transition spd="slow" advTm="7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" x="7004050" y="4749800"/>
          <p14:tracePt t="803" x="6991350" y="4743450"/>
          <p14:tracePt t="820" x="6953250" y="4705350"/>
          <p14:tracePt t="828" x="6927850" y="4686300"/>
          <p14:tracePt t="844" x="6800850" y="4591050"/>
          <p14:tracePt t="861" x="6572250" y="4464050"/>
          <p14:tracePt t="879" x="6165850" y="4273550"/>
          <p14:tracePt t="896" x="5346700" y="3962400"/>
          <p14:tracePt t="911" x="4914900" y="3835400"/>
          <p14:tracePt t="928" x="4641850" y="3790950"/>
          <p14:tracePt t="944" x="4540250" y="3771900"/>
          <p14:tracePt t="1065" x="4527550" y="3771900"/>
          <p14:tracePt t="1073" x="4514850" y="3771900"/>
          <p14:tracePt t="1083" x="4483100" y="3771900"/>
          <p14:tracePt t="1095" x="4381500" y="3771900"/>
          <p14:tracePt t="1111" x="4222750" y="3771900"/>
          <p14:tracePt t="1128" x="4025900" y="3759200"/>
          <p14:tracePt t="1144" x="3829050" y="3727450"/>
          <p14:tracePt t="1161" x="3625850" y="3695700"/>
          <p14:tracePt t="1178" x="3409950" y="3663950"/>
          <p14:tracePt t="1194" x="3206750" y="3606800"/>
          <p14:tracePt t="1211" x="3086100" y="3575050"/>
          <p14:tracePt t="1228" x="3067050" y="3575050"/>
          <p14:tracePt t="1268" x="3060700" y="3568700"/>
          <p14:tracePt t="6083" x="3060700" y="3549650"/>
          <p14:tracePt t="6091" x="3022600" y="3492500"/>
          <p14:tracePt t="6098" x="2952750" y="3397250"/>
          <p14:tracePt t="6107" x="2882900" y="3295650"/>
          <p14:tracePt t="6124" x="2673350" y="3041650"/>
          <p14:tracePt t="6141" x="2247900" y="2647950"/>
          <p14:tracePt t="6157" x="1657350" y="2216150"/>
          <p14:tracePt t="6174" x="965200" y="1727200"/>
          <p14:tracePt t="6191" x="260350" y="1276350"/>
          <p14:tracePt t="6207" x="0" y="1022350"/>
          <p14:tracePt t="6224" x="0" y="901700"/>
          <p14:tracePt t="6241" x="0" y="857250"/>
          <p14:tracePt t="6258" x="0" y="850900"/>
          <p14:tracePt t="6381" x="0" y="844550"/>
          <p14:tracePt t="6388" x="0" y="838200"/>
          <p14:tracePt t="6397" x="0" y="819150"/>
          <p14:tracePt t="6408" x="0" y="806450"/>
          <p14:tracePt t="6425" x="0" y="762000"/>
          <p14:tracePt t="6441" x="0" y="749300"/>
          <p14:tracePt t="6458" x="0" y="717550"/>
          <p14:tracePt t="6474" x="0" y="704850"/>
          <p14:tracePt t="6491" x="0" y="685800"/>
          <p14:tracePt t="6508" x="0" y="660400"/>
          <p14:tracePt t="6525" x="6350" y="628650"/>
          <p14:tracePt t="6541" x="38100" y="603250"/>
          <p14:tracePt t="6558" x="69850" y="565150"/>
          <p14:tracePt t="6575" x="107950" y="514350"/>
          <p14:tracePt t="6591" x="133350" y="488950"/>
          <p14:tracePt t="6608" x="165100" y="463550"/>
          <p14:tracePt t="6625" x="190500" y="444500"/>
          <p14:tracePt t="6641" x="203200" y="393700"/>
          <p14:tracePt t="6658" x="215900" y="355600"/>
          <p14:tracePt t="6675" x="222250" y="3302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02" y="502993"/>
            <a:ext cx="12080998" cy="5781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8520" y="38160"/>
              <a:ext cx="9753840" cy="60901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160" y="28800"/>
                <a:ext cx="9772560" cy="6108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044"/>
    </mc:Choice>
    <mc:Fallback>
      <p:transition spd="slow" advTm="51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514350"/>
            <a:ext cx="11306175" cy="5829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9000" y="1155600"/>
              <a:ext cx="10725480" cy="50425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640" y="1146240"/>
                <a:ext cx="10744200" cy="5061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5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989"/>
    </mc:Choice>
    <mc:Fallback>
      <p:transition spd="slow" advTm="314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" y="1724025"/>
            <a:ext cx="11630025" cy="3409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9920" y="2292480"/>
              <a:ext cx="10757160" cy="285768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0560" y="2283120"/>
                <a:ext cx="10775880" cy="2876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9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050"/>
    </mc:Choice>
    <mc:Fallback>
      <p:transition spd="slow" advTm="142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238375"/>
            <a:ext cx="10706100" cy="2381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1000" y="3270240"/>
              <a:ext cx="9074520" cy="15879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1640" y="3260880"/>
                <a:ext cx="9093240" cy="1606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7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08"/>
    </mc:Choice>
    <mc:Fallback>
      <p:transition spd="slow" advTm="35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1" y="1"/>
            <a:ext cx="1171721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1800" y="1015920"/>
              <a:ext cx="10750680" cy="57600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440" y="1006560"/>
                <a:ext cx="10769400" cy="5778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696"/>
    </mc:Choice>
    <mc:Fallback>
      <p:transition spd="slow" advTm="290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467"/>
            <a:ext cx="12192000" cy="68964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840" y="2457360"/>
              <a:ext cx="11226960" cy="43502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480" y="2448000"/>
                <a:ext cx="11245680" cy="4368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204"/>
    </mc:Choice>
    <mc:Fallback>
      <p:transition spd="slow" advTm="373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5" x="152400" y="355600"/>
          <p14:tracePt t="448" x="171450" y="374650"/>
          <p14:tracePt t="457" x="190500" y="393700"/>
          <p14:tracePt t="467" x="222250" y="425450"/>
          <p14:tracePt t="484" x="298450" y="501650"/>
          <p14:tracePt t="489" x="368300" y="565150"/>
          <p14:tracePt t="501" x="444500" y="603250"/>
          <p14:tracePt t="517" x="615950" y="723900"/>
          <p14:tracePt t="534" x="793750" y="819150"/>
          <p14:tracePt t="551" x="971550" y="901700"/>
          <p14:tracePt t="568" x="1238250" y="984250"/>
          <p14:tracePt t="584" x="1435100" y="1041400"/>
          <p14:tracePt t="601" x="1695450" y="1098550"/>
          <p14:tracePt t="617" x="1892300" y="1123950"/>
          <p14:tracePt t="634" x="2038350" y="1130300"/>
          <p14:tracePt t="651" x="2089150" y="1130300"/>
          <p14:tracePt t="667" x="2108200" y="1130300"/>
          <p14:tracePt t="740" x="2114550" y="1130300"/>
          <p14:tracePt t="757" x="2120900" y="1130300"/>
          <p14:tracePt t="763" x="2133600" y="1130300"/>
          <p14:tracePt t="773" x="2152650" y="1130300"/>
          <p14:tracePt t="784" x="2178050" y="1130300"/>
          <p14:tracePt t="801" x="2190750" y="1130300"/>
          <p14:tracePt t="817" x="2209800" y="1130300"/>
          <p14:tracePt t="834" x="2235200" y="1130300"/>
          <p14:tracePt t="851" x="2254250" y="1130300"/>
          <p14:tracePt t="33203" x="2292350" y="1130300"/>
          <p14:tracePt t="33230" x="2476500" y="1117600"/>
          <p14:tracePt t="33236" x="2482850" y="1117600"/>
          <p14:tracePt t="33253" x="2489200" y="1117600"/>
          <p14:tracePt t="33269" x="2489200" y="1123950"/>
          <p14:tracePt t="33286" x="2476500" y="1155700"/>
          <p14:tracePt t="33304" x="2451100" y="1257300"/>
          <p14:tracePt t="33319" x="2425700" y="1320800"/>
          <p14:tracePt t="33336" x="2381250" y="1371600"/>
          <p14:tracePt t="33353" x="2374900" y="1390650"/>
          <p14:tracePt t="33369" x="2355850" y="1409700"/>
          <p14:tracePt t="33451" x="2349500" y="1416050"/>
          <p14:tracePt t="33459" x="2349500" y="1428750"/>
          <p14:tracePt t="33470" x="2349500" y="1435100"/>
          <p14:tracePt t="33486" x="2324100" y="1466850"/>
          <p14:tracePt t="33503" x="2317750" y="1473200"/>
          <p14:tracePt t="33520" x="2317750" y="1479550"/>
          <p14:tracePt t="33536" x="2305050" y="1485900"/>
          <p14:tracePt t="34156" x="2298700" y="1492250"/>
          <p14:tracePt t="34172" x="2279650" y="1498600"/>
          <p14:tracePt t="34177" x="2266950" y="1504950"/>
          <p14:tracePt t="34186" x="2254250" y="1511300"/>
          <p14:tracePt t="34197" x="2247900" y="1517650"/>
          <p14:tracePt t="34214" x="2228850" y="1543050"/>
          <p14:tracePt t="34230" x="2216150" y="1593850"/>
          <p14:tracePt t="34248" x="2216150" y="1714500"/>
          <p14:tracePt t="34263" x="2241550" y="1835150"/>
          <p14:tracePt t="34280" x="2355850" y="2012950"/>
          <p14:tracePt t="34297" x="2495550" y="2209800"/>
          <p14:tracePt t="34314" x="2603500" y="2355850"/>
          <p14:tracePt t="34330" x="2679700" y="2476500"/>
          <p14:tracePt t="34347" x="2730500" y="2546350"/>
          <p14:tracePt t="34364" x="2768600" y="2603500"/>
          <p14:tracePt t="34380" x="2806700" y="2660650"/>
          <p14:tracePt t="34398" x="2819400" y="2673350"/>
          <p14:tracePt t="34414" x="2838450" y="2686050"/>
          <p14:tracePt t="34891" x="2800350" y="2686050"/>
          <p14:tracePt t="34898" x="2730500" y="2679700"/>
          <p14:tracePt t="34905" x="2654300" y="2673350"/>
          <p14:tracePt t="34914" x="2565400" y="2660650"/>
          <p14:tracePt t="34931" x="2355850" y="2635250"/>
          <p14:tracePt t="34948" x="2184400" y="2603500"/>
          <p14:tracePt t="34965" x="2051050" y="2584450"/>
          <p14:tracePt t="34981" x="1993900" y="2578100"/>
          <p14:tracePt t="34989" x="1981200" y="2571750"/>
          <p14:tracePt t="34997" x="1962150" y="2565400"/>
          <p14:tracePt t="35015" x="1930400" y="2565400"/>
          <p14:tracePt t="35031" x="1905000" y="2559050"/>
          <p14:tracePt t="35048" x="1898650" y="2559050"/>
          <p14:tracePt t="35064" x="1885950" y="2559050"/>
          <p14:tracePt t="35131" x="1879600" y="2546350"/>
          <p14:tracePt t="35139" x="1879600" y="2540000"/>
          <p14:tracePt t="35148" x="1879600" y="2514600"/>
          <p14:tracePt t="35165" x="1885950" y="2470150"/>
          <p14:tracePt t="35181" x="1892300" y="2425700"/>
          <p14:tracePt t="35198" x="1892300" y="2381250"/>
          <p14:tracePt t="35215" x="1892300" y="2349500"/>
          <p14:tracePt t="35232" x="1854200" y="2317750"/>
          <p14:tracePt t="35248" x="1847850" y="2311400"/>
          <p14:tracePt t="35265" x="1816100" y="2292350"/>
          <p14:tracePt t="35281" x="1790700" y="2279650"/>
          <p14:tracePt t="35298" x="1790700" y="2273300"/>
          <p14:tracePt t="35314" x="1784350" y="2273300"/>
          <p14:tracePt t="35371" x="1778000" y="2273300"/>
          <p14:tracePt t="35421" x="1771650" y="2273300"/>
          <p14:tracePt t="35715" x="1746250" y="2273300"/>
          <p14:tracePt t="35723" x="1720850" y="2266950"/>
          <p14:tracePt t="35730" x="1689100" y="2241550"/>
          <p14:tracePt t="35739" x="1676400" y="2228850"/>
          <p14:tracePt t="35756" x="1651000" y="2197100"/>
          <p14:tracePt t="35773" x="1625600" y="2146300"/>
          <p14:tracePt t="35789" x="1587500" y="2089150"/>
          <p14:tracePt t="35806" x="1549400" y="2051050"/>
          <p14:tracePt t="35823" x="1530350" y="2038350"/>
          <p14:tracePt t="35840" x="1530350" y="2025650"/>
          <p14:tracePt t="35858" x="1530350" y="2006600"/>
          <p14:tracePt t="35930" x="1517650" y="2006600"/>
          <p14:tracePt t="35937" x="1511300" y="2006600"/>
          <p14:tracePt t="35946" x="1498600" y="2006600"/>
          <p14:tracePt t="35956" x="1473200" y="2006600"/>
          <p14:tracePt t="35973" x="1435100" y="2006600"/>
          <p14:tracePt t="35980" x="1409700" y="2006600"/>
          <p14:tracePt t="35989" x="1377950" y="2006600"/>
          <p14:tracePt t="36006" x="1276350" y="1987550"/>
          <p14:tracePt t="36023" x="1200150" y="1968500"/>
          <p14:tracePt t="36039" x="1117600" y="1936750"/>
          <p14:tracePt t="36056" x="1073150" y="1930400"/>
          <p14:tracePt t="36073" x="1028700" y="1917700"/>
          <p14:tracePt t="36090" x="1003300" y="1911350"/>
          <p14:tracePt t="36106" x="977900" y="1911350"/>
          <p14:tracePt t="36123" x="952500" y="1911350"/>
          <p14:tracePt t="36139" x="927100" y="1911350"/>
          <p14:tracePt t="36156" x="901700" y="1911350"/>
          <p14:tracePt t="36173" x="882650" y="1911350"/>
          <p14:tracePt t="36189" x="876300" y="1911350"/>
          <p14:tracePt t="36206" x="857250" y="1911350"/>
          <p14:tracePt t="36223" x="844550" y="1917700"/>
          <p14:tracePt t="36240" x="831850" y="1924050"/>
          <p14:tracePt t="36256" x="825500" y="1930400"/>
          <p14:tracePt t="36273" x="812800" y="1936750"/>
          <p14:tracePt t="36685" x="825500" y="1936750"/>
          <p14:tracePt t="36693" x="857250" y="1936750"/>
          <p14:tracePt t="36700" x="889000" y="1936750"/>
          <p14:tracePt t="36709" x="939800" y="1936750"/>
          <p14:tracePt t="36726" x="1066800" y="1936750"/>
          <p14:tracePt t="36743" x="1238250" y="1936750"/>
          <p14:tracePt t="36759" x="1397000" y="1936750"/>
          <p14:tracePt t="36776" x="1543050" y="1936750"/>
          <p14:tracePt t="36794" x="1644650" y="1936750"/>
          <p14:tracePt t="36809" x="1670050" y="1936750"/>
          <p14:tracePt t="36826" x="1676400" y="1936750"/>
          <p14:tracePt t="36898" x="1682750" y="1936750"/>
          <p14:tracePt t="36916" x="1695450" y="1936750"/>
          <p14:tracePt t="36922" x="1714500" y="1943100"/>
          <p14:tracePt t="36933" x="1739900" y="1955800"/>
          <p14:tracePt t="36943" x="1765300" y="1955800"/>
          <p14:tracePt t="36959" x="1866900" y="1962150"/>
          <p14:tracePt t="36976" x="1993900" y="1974850"/>
          <p14:tracePt t="36982" x="2089150" y="1974850"/>
          <p14:tracePt t="36993" x="2178050" y="1974850"/>
          <p14:tracePt t="37009" x="2425700" y="1974850"/>
          <p14:tracePt t="37026" x="2527300" y="1974850"/>
          <p14:tracePt t="37043" x="2552700" y="1974850"/>
          <p14:tracePt t="37125" x="2559050" y="1974850"/>
          <p14:tracePt t="37166" x="2565400" y="1974850"/>
          <p14:tracePt t="37173" x="2578100" y="1974850"/>
          <p14:tracePt t="37189" x="2584450" y="1974850"/>
          <p14:tracePt t="37199" x="2590800" y="1974850"/>
          <p14:tracePt t="37210" x="2635250" y="1974850"/>
          <p14:tracePt t="37226" x="2692400" y="1974850"/>
          <p14:tracePt t="37243" x="2768600" y="1974850"/>
          <p14:tracePt t="37260" x="2876550" y="1962150"/>
          <p14:tracePt t="37276" x="2959100" y="1949450"/>
          <p14:tracePt t="37293" x="3009900" y="1949450"/>
          <p14:tracePt t="37310" x="3048000" y="1943100"/>
          <p14:tracePt t="37326" x="3073400" y="1930400"/>
          <p14:tracePt t="37343" x="3086100" y="1930400"/>
          <p14:tracePt t="37360" x="3092450" y="1930400"/>
          <p14:tracePt t="37376" x="3105150" y="1924050"/>
          <p14:tracePt t="37468" x="3117850" y="1924050"/>
          <p14:tracePt t="37476" x="3124200" y="1924050"/>
          <p14:tracePt t="37491" x="3130550" y="1917700"/>
          <p14:tracePt t="37499" x="3136900" y="1917700"/>
          <p14:tracePt t="37510" x="3143250" y="1917700"/>
          <p14:tracePt t="37526" x="3155950" y="1917700"/>
          <p14:tracePt t="37544" x="3175000" y="1917700"/>
          <p14:tracePt t="37560" x="3187700" y="1917700"/>
          <p14:tracePt t="37577" x="3194050" y="1917700"/>
          <p14:tracePt t="38039" x="3225800" y="1905000"/>
          <p14:tracePt t="38043" x="3257550" y="1905000"/>
          <p14:tracePt t="38053" x="3302000" y="1898650"/>
          <p14:tracePt t="38062" x="3359150" y="1898650"/>
          <p14:tracePt t="38079" x="3486150" y="1879600"/>
          <p14:tracePt t="38096" x="3644900" y="1879600"/>
          <p14:tracePt t="38112" x="3790950" y="1879600"/>
          <p14:tracePt t="38129" x="3994150" y="1879600"/>
          <p14:tracePt t="38146" x="4083050" y="1879600"/>
          <p14:tracePt t="38163" x="4121150" y="1879600"/>
          <p14:tracePt t="38179" x="4146550" y="1866900"/>
          <p14:tracePt t="38196" x="4165600" y="1860550"/>
          <p14:tracePt t="38294" x="4171950" y="1860550"/>
          <p14:tracePt t="38309" x="4178300" y="1860550"/>
          <p14:tracePt t="38326" x="4184650" y="1860550"/>
          <p14:tracePt t="38335" x="4197350" y="1860550"/>
          <p14:tracePt t="38346" x="4248150" y="1854200"/>
          <p14:tracePt t="38363" x="4311650" y="1854200"/>
          <p14:tracePt t="38379" x="4406900" y="1854200"/>
          <p14:tracePt t="38396" x="4546600" y="1854200"/>
          <p14:tracePt t="38413" x="4660900" y="1854200"/>
          <p14:tracePt t="38429" x="4787900" y="1854200"/>
          <p14:tracePt t="38446" x="4857750" y="1854200"/>
          <p14:tracePt t="38463" x="4889500" y="1854200"/>
          <p14:tracePt t="38480" x="4895850" y="1854200"/>
          <p14:tracePt t="38614" x="4902200" y="1854200"/>
          <p14:tracePt t="38622" x="4908550" y="1854200"/>
          <p14:tracePt t="38630" x="4914900" y="1854200"/>
          <p14:tracePt t="38646" x="4946650" y="1854200"/>
          <p14:tracePt t="38663" x="5029200" y="1854200"/>
          <p14:tracePt t="38680" x="5124450" y="1854200"/>
          <p14:tracePt t="38697" x="5276850" y="1873250"/>
          <p14:tracePt t="38714" x="5467350" y="1873250"/>
          <p14:tracePt t="38730" x="5518150" y="1873250"/>
          <p14:tracePt t="38746" x="5530850" y="1873250"/>
          <p14:tracePt t="39230" x="5537200" y="1873250"/>
          <p14:tracePt t="39239" x="5568950" y="1879600"/>
          <p14:tracePt t="39248" x="5613400" y="1879600"/>
          <p14:tracePt t="39255" x="5689600" y="1885950"/>
          <p14:tracePt t="39272" x="5911850" y="1885950"/>
          <p14:tracePt t="39288" x="6216650" y="1885950"/>
          <p14:tracePt t="39305" x="6559550" y="1930400"/>
          <p14:tracePt t="39323" x="6896100" y="1930400"/>
          <p14:tracePt t="39338" x="6972300" y="1930400"/>
          <p14:tracePt t="39599" x="6978650" y="1930400"/>
          <p14:tracePt t="39607" x="6997700" y="1936750"/>
          <p14:tracePt t="39622" x="7004050" y="1936750"/>
          <p14:tracePt t="39632" x="7023100" y="1936750"/>
          <p14:tracePt t="39639" x="7048500" y="1936750"/>
          <p14:tracePt t="39655" x="7118350" y="1936750"/>
          <p14:tracePt t="39672" x="7239000" y="1936750"/>
          <p14:tracePt t="39689" x="7378700" y="1943100"/>
          <p14:tracePt t="39705" x="7543800" y="1943100"/>
          <p14:tracePt t="39722" x="7683500" y="1943100"/>
          <p14:tracePt t="39738" x="7829550" y="1943100"/>
          <p14:tracePt t="39755" x="7918450" y="1943100"/>
          <p14:tracePt t="39772" x="7981950" y="1943100"/>
          <p14:tracePt t="39789" x="8039100" y="1943100"/>
          <p14:tracePt t="39805" x="8089900" y="1943100"/>
          <p14:tracePt t="39822" x="8121650" y="1943100"/>
          <p14:tracePt t="39839" x="8153400" y="1943100"/>
          <p14:tracePt t="39856" x="8191500" y="1943100"/>
          <p14:tracePt t="39872" x="8242300" y="1943100"/>
          <p14:tracePt t="39889" x="8318500" y="1943100"/>
          <p14:tracePt t="39907" x="8502650" y="1974850"/>
          <p14:tracePt t="39922" x="8566150" y="1974850"/>
          <p14:tracePt t="39939" x="8788400" y="1974850"/>
          <p14:tracePt t="39956" x="8915400" y="1974850"/>
          <p14:tracePt t="39972" x="9023350" y="1974850"/>
          <p14:tracePt t="39989" x="9112250" y="1968500"/>
          <p14:tracePt t="40005" x="9188450" y="1962150"/>
          <p14:tracePt t="40022" x="9258300" y="1955800"/>
          <p14:tracePt t="40039" x="9321800" y="1955800"/>
          <p14:tracePt t="40056" x="9378950" y="1955800"/>
          <p14:tracePt t="40073" x="9436100" y="1949450"/>
          <p14:tracePt t="40089" x="9486900" y="1936750"/>
          <p14:tracePt t="40106" x="9525000" y="1936750"/>
          <p14:tracePt t="40123" x="9582150" y="1936750"/>
          <p14:tracePt t="40139" x="9639300" y="1936750"/>
          <p14:tracePt t="40156" x="9683750" y="1936750"/>
          <p14:tracePt t="40172" x="9753600" y="1936750"/>
          <p14:tracePt t="40189" x="9810750" y="1930400"/>
          <p14:tracePt t="40205" x="9842500" y="1924050"/>
          <p14:tracePt t="40222" x="9899650" y="1905000"/>
          <p14:tracePt t="40239" x="9925050" y="1898650"/>
          <p14:tracePt t="40256" x="9950450" y="1892300"/>
          <p14:tracePt t="40273" x="9969500" y="1892300"/>
          <p14:tracePt t="40289" x="10001250" y="1892300"/>
          <p14:tracePt t="40308" x="10045700" y="1892300"/>
          <p14:tracePt t="40322" x="10128250" y="1885950"/>
          <p14:tracePt t="40339" x="10210800" y="1885950"/>
          <p14:tracePt t="40356" x="10299700" y="1873250"/>
          <p14:tracePt t="40372" x="10388600" y="1854200"/>
          <p14:tracePt t="40389" x="10464800" y="1847850"/>
          <p14:tracePt t="40406" x="10572750" y="1822450"/>
          <p14:tracePt t="40422" x="10636250" y="1822450"/>
          <p14:tracePt t="40440" x="10737850" y="1816100"/>
          <p14:tracePt t="40456" x="10801350" y="1809750"/>
          <p14:tracePt t="40473" x="10852150" y="1790700"/>
          <p14:tracePt t="40479" x="10877550" y="1790700"/>
          <p14:tracePt t="40490" x="10909300" y="1784350"/>
          <p14:tracePt t="40509" x="10979150" y="1778000"/>
          <p14:tracePt t="40523" x="11004550" y="1778000"/>
          <p14:tracePt t="40539" x="11023600" y="1778000"/>
          <p14:tracePt t="40815" x="11029950" y="1778000"/>
          <p14:tracePt t="40852" x="11042650" y="1778000"/>
          <p14:tracePt t="40877" x="11049000" y="1778000"/>
          <p14:tracePt t="40884" x="11055350" y="1778000"/>
          <p14:tracePt t="40895" x="11068050" y="1790700"/>
          <p14:tracePt t="40907" x="11087100" y="1797050"/>
          <p14:tracePt t="40923" x="11226800" y="1803400"/>
          <p14:tracePt t="40940" x="11283950" y="1803400"/>
          <p14:tracePt t="41359" x="11271250" y="1816100"/>
          <p14:tracePt t="41367" x="11258550" y="1816100"/>
          <p14:tracePt t="41376" x="11245850" y="1816100"/>
          <p14:tracePt t="41384" x="11214100" y="1822450"/>
          <p14:tracePt t="41400" x="11118850" y="1854200"/>
          <p14:tracePt t="41417" x="11017250" y="1905000"/>
          <p14:tracePt t="41434" x="10902950" y="1955800"/>
          <p14:tracePt t="41452" x="10610850" y="2063750"/>
          <p14:tracePt t="41467" x="10388600" y="2127250"/>
          <p14:tracePt t="41484" x="10134600" y="2190750"/>
          <p14:tracePt t="41500" x="9886950" y="2266950"/>
          <p14:tracePt t="41517" x="9715500" y="2305050"/>
          <p14:tracePt t="41534" x="9569450" y="2324100"/>
          <p14:tracePt t="41550" x="9404350" y="2349500"/>
          <p14:tracePt t="41567" x="9245600" y="2368550"/>
          <p14:tracePt t="41584" x="9105900" y="2413000"/>
          <p14:tracePt t="41600" x="8991600" y="2451100"/>
          <p14:tracePt t="41618" x="8896350" y="2489200"/>
          <p14:tracePt t="41634" x="8813800" y="2520950"/>
          <p14:tracePt t="41651" x="8737600" y="2540000"/>
          <p14:tracePt t="41667" x="8509000" y="2565400"/>
          <p14:tracePt t="41684" x="8312150" y="2565400"/>
          <p14:tracePt t="41700" x="8089900" y="2565400"/>
          <p14:tracePt t="41717" x="7848600" y="2584450"/>
          <p14:tracePt t="41734" x="7626350" y="2584450"/>
          <p14:tracePt t="41751" x="7416800" y="2584450"/>
          <p14:tracePt t="41767" x="7226300" y="2584450"/>
          <p14:tracePt t="41784" x="7035800" y="2584450"/>
          <p14:tracePt t="41801" x="6870700" y="2584450"/>
          <p14:tracePt t="41817" x="6731000" y="2590800"/>
          <p14:tracePt t="41834" x="6610350" y="2609850"/>
          <p14:tracePt t="41852" x="6477000" y="2622550"/>
          <p14:tracePt t="41867" x="6400800" y="2622550"/>
          <p14:tracePt t="41884" x="6337300" y="2622550"/>
          <p14:tracePt t="41901" x="6292850" y="2628900"/>
          <p14:tracePt t="41918" x="6248400" y="2628900"/>
          <p14:tracePt t="41934" x="6216650" y="2628900"/>
          <p14:tracePt t="41951" x="6165850" y="2628900"/>
          <p14:tracePt t="41967" x="6115050" y="2628900"/>
          <p14:tracePt t="41984" x="6070600" y="2628900"/>
          <p14:tracePt t="41991" x="6057900" y="2628900"/>
          <p14:tracePt t="42001" x="6038850" y="2628900"/>
          <p14:tracePt t="42017" x="6019800" y="2628900"/>
          <p14:tracePt t="42034" x="6013450" y="2628900"/>
          <p14:tracePt t="42053" x="5962650" y="2628900"/>
          <p14:tracePt t="42068" x="5886450" y="2622550"/>
          <p14:tracePt t="42084" x="5772150" y="2590800"/>
          <p14:tracePt t="42101" x="5664200" y="2578100"/>
          <p14:tracePt t="42117" x="5556250" y="2571750"/>
          <p14:tracePt t="42134" x="5448300" y="2546350"/>
          <p14:tracePt t="42151" x="5340350" y="2540000"/>
          <p14:tracePt t="42168" x="5264150" y="2527300"/>
          <p14:tracePt t="42184" x="5213350" y="2527300"/>
          <p14:tracePt t="42201" x="5200650" y="2527300"/>
          <p14:tracePt t="42278" x="5194300" y="2527300"/>
          <p14:tracePt t="42286" x="5181600" y="2527300"/>
          <p14:tracePt t="42293" x="5156200" y="2514600"/>
          <p14:tracePt t="42301" x="5137150" y="2508250"/>
          <p14:tracePt t="42318" x="5080000" y="2508250"/>
          <p14:tracePt t="42334" x="4984750" y="2495550"/>
          <p14:tracePt t="42351" x="4927600" y="2495550"/>
          <p14:tracePt t="42368" x="4686300" y="2495550"/>
          <p14:tracePt t="42385" x="4495800" y="2495550"/>
          <p14:tracePt t="42401" x="4318000" y="2495550"/>
          <p14:tracePt t="42418" x="4152900" y="2495550"/>
          <p14:tracePt t="42435" x="3994150" y="2495550"/>
          <p14:tracePt t="42451" x="3835400" y="2495550"/>
          <p14:tracePt t="42468" x="3676650" y="2495550"/>
          <p14:tracePt t="42485" x="3575050" y="2495550"/>
          <p14:tracePt t="42501" x="3473450" y="2495550"/>
          <p14:tracePt t="42518" x="3346450" y="2495550"/>
          <p14:tracePt t="42535" x="3225800" y="2495550"/>
          <p14:tracePt t="42551" x="3111500" y="2495550"/>
          <p14:tracePt t="42568" x="2984500" y="2495550"/>
          <p14:tracePt t="42585" x="2863850" y="2495550"/>
          <p14:tracePt t="42601" x="2749550" y="2495550"/>
          <p14:tracePt t="42618" x="2660650" y="2495550"/>
          <p14:tracePt t="42635" x="2584450" y="2495550"/>
          <p14:tracePt t="42651" x="2457450" y="2495550"/>
          <p14:tracePt t="42668" x="2362200" y="2495550"/>
          <p14:tracePt t="42685" x="2254250" y="2495550"/>
          <p14:tracePt t="42701" x="2178050" y="2495550"/>
          <p14:tracePt t="42718" x="2127250" y="2495550"/>
          <p14:tracePt t="42735" x="2095500" y="2495550"/>
          <p14:tracePt t="42751" x="2070100" y="2495550"/>
          <p14:tracePt t="42768" x="2025650" y="2495550"/>
          <p14:tracePt t="42785" x="1955800" y="2514600"/>
          <p14:tracePt t="42802" x="1905000" y="2520950"/>
          <p14:tracePt t="42818" x="1835150" y="2527300"/>
          <p14:tracePt t="42836" x="1771650" y="2540000"/>
          <p14:tracePt t="42869" x="1758950" y="2540000"/>
          <p14:tracePt t="42992" x="1765300" y="2546350"/>
          <p14:tracePt t="43024" x="1765300" y="2552700"/>
          <p14:tracePt t="43032" x="1752600" y="2552700"/>
          <p14:tracePt t="43041" x="1746250" y="2552700"/>
          <p14:tracePt t="43052" x="1695450" y="2552700"/>
          <p14:tracePt t="43068" x="1644650" y="2552700"/>
          <p14:tracePt t="43085" x="1593850" y="2552700"/>
          <p14:tracePt t="43102" x="1536700" y="2552700"/>
          <p14:tracePt t="43118" x="1511300" y="2546350"/>
          <p14:tracePt t="43135" x="1498600" y="2533650"/>
          <p14:tracePt t="43152" x="1479550" y="2514600"/>
          <p14:tracePt t="43168" x="1454150" y="2470150"/>
          <p14:tracePt t="43185" x="1422400" y="2425700"/>
          <p14:tracePt t="43202" x="1390650" y="2343150"/>
          <p14:tracePt t="43218" x="1371600" y="2286000"/>
          <p14:tracePt t="43236" x="1358900" y="2222500"/>
          <p14:tracePt t="43252" x="1358900" y="2197100"/>
          <p14:tracePt t="43269" x="1384300" y="2152650"/>
          <p14:tracePt t="43285" x="1485900" y="2095500"/>
          <p14:tracePt t="43302" x="1644650" y="2025650"/>
          <p14:tracePt t="43319" x="1860550" y="1974850"/>
          <p14:tracePt t="43335" x="2108200" y="1936750"/>
          <p14:tracePt t="43352" x="2349500" y="1898650"/>
          <p14:tracePt t="43369" x="2508250" y="1879600"/>
          <p14:tracePt t="43385" x="2565400" y="1879600"/>
          <p14:tracePt t="43419" x="2571750" y="1885950"/>
          <p14:tracePt t="43436" x="2578100" y="1936750"/>
          <p14:tracePt t="43452" x="2609850" y="2070100"/>
          <p14:tracePt t="43469" x="2647950" y="2184400"/>
          <p14:tracePt t="43485" x="2717800" y="2279650"/>
          <p14:tracePt t="43502" x="2781300" y="2305050"/>
          <p14:tracePt t="43519" x="2870200" y="2317750"/>
          <p14:tracePt t="43535" x="2971800" y="2317750"/>
          <p14:tracePt t="43552" x="3041650" y="2317750"/>
          <p14:tracePt t="43569" x="3079750" y="2317750"/>
          <p14:tracePt t="43586" x="3105150" y="2317750"/>
          <p14:tracePt t="43602" x="3124200" y="2317750"/>
          <p14:tracePt t="43619" x="3143250" y="2317750"/>
          <p14:tracePt t="43636" x="3206750" y="2317750"/>
          <p14:tracePt t="43652" x="3270250" y="2317750"/>
          <p14:tracePt t="43669" x="3359150" y="2317750"/>
          <p14:tracePt t="43686" x="3467100" y="2317750"/>
          <p14:tracePt t="43702" x="3581400" y="2317750"/>
          <p14:tracePt t="43719" x="3733800" y="2317750"/>
          <p14:tracePt t="43736" x="3867150" y="2317750"/>
          <p14:tracePt t="43752" x="4025900" y="2317750"/>
          <p14:tracePt t="43769" x="4171950" y="2317750"/>
          <p14:tracePt t="43786" x="4324350" y="2317750"/>
          <p14:tracePt t="43802" x="4502150" y="2317750"/>
          <p14:tracePt t="43819" x="4692650" y="2317750"/>
          <p14:tracePt t="43836" x="4889500" y="2317750"/>
          <p14:tracePt t="43852" x="5194300" y="2317750"/>
          <p14:tracePt t="43869" x="5397500" y="2317750"/>
          <p14:tracePt t="43886" x="5537200" y="2311400"/>
          <p14:tracePt t="43902" x="5676900" y="2292350"/>
          <p14:tracePt t="43919" x="5791200" y="2286000"/>
          <p14:tracePt t="43936" x="5886450" y="2286000"/>
          <p14:tracePt t="43953" x="5975350" y="2286000"/>
          <p14:tracePt t="43969" x="6064250" y="2286000"/>
          <p14:tracePt t="43986" x="6115050" y="2286000"/>
          <p14:tracePt t="43989" x="6127750" y="2286000"/>
          <p14:tracePt t="44002" x="6146800" y="2286000"/>
          <p14:tracePt t="44019" x="6165850" y="2286000"/>
          <p14:tracePt t="44036" x="6216650" y="2298700"/>
          <p14:tracePt t="44052" x="6261100" y="2305050"/>
          <p14:tracePt t="44069" x="6343650" y="2330450"/>
          <p14:tracePt t="44086" x="6407150" y="2336800"/>
          <p14:tracePt t="44102" x="6477000" y="2343150"/>
          <p14:tracePt t="44119" x="6521450" y="2343150"/>
          <p14:tracePt t="44136" x="6534150" y="2343150"/>
          <p14:tracePt t="44243" x="6540500" y="2349500"/>
          <p14:tracePt t="44261" x="6527800" y="2349500"/>
          <p14:tracePt t="44272" x="6515100" y="2362200"/>
          <p14:tracePt t="44278" x="6489700" y="2362200"/>
          <p14:tracePt t="44289" x="6464300" y="2362200"/>
          <p14:tracePt t="44303" x="6419850" y="2362200"/>
          <p14:tracePt t="44320" x="6381750" y="2362200"/>
          <p14:tracePt t="44393" x="6375400" y="2362200"/>
          <p14:tracePt t="44416" x="6375400" y="2368550"/>
          <p14:tracePt t="44432" x="6381750" y="2387600"/>
          <p14:tracePt t="44443" x="6394450" y="2387600"/>
          <p14:tracePt t="44453" x="6445250" y="2387600"/>
          <p14:tracePt t="44470" x="6496050" y="2387600"/>
          <p14:tracePt t="44486" x="6565900" y="2387600"/>
          <p14:tracePt t="44495" x="6597650" y="2387600"/>
          <p14:tracePt t="44503" x="6610350" y="2387600"/>
          <p14:tracePt t="44520" x="6667500" y="2387600"/>
          <p14:tracePt t="44536" x="6731000" y="2387600"/>
          <p14:tracePt t="44553" x="6807200" y="2393950"/>
          <p14:tracePt t="44570" x="6908800" y="2393950"/>
          <p14:tracePt t="44586" x="7023100" y="2393950"/>
          <p14:tracePt t="44603" x="7131050" y="2393950"/>
          <p14:tracePt t="44620" x="7226300" y="2393950"/>
          <p14:tracePt t="44636" x="7302500" y="2393950"/>
          <p14:tracePt t="44653" x="7410450" y="2393950"/>
          <p14:tracePt t="44670" x="7486650" y="2393950"/>
          <p14:tracePt t="44686" x="7556500" y="2406650"/>
          <p14:tracePt t="44703" x="7626350" y="2419350"/>
          <p14:tracePt t="44720" x="7689850" y="2425700"/>
          <p14:tracePt t="44737" x="7740650" y="2425700"/>
          <p14:tracePt t="44753" x="7785100" y="2425700"/>
          <p14:tracePt t="44770" x="7848600" y="2425700"/>
          <p14:tracePt t="44787" x="7924800" y="2425700"/>
          <p14:tracePt t="44803" x="7994650" y="2425700"/>
          <p14:tracePt t="44821" x="8096250" y="2419350"/>
          <p14:tracePt t="44836" x="8140700" y="2413000"/>
          <p14:tracePt t="44854" x="8159750" y="2413000"/>
          <p14:tracePt t="44870" x="8178800" y="2406650"/>
          <p14:tracePt t="44887" x="8185150" y="2400300"/>
          <p14:tracePt t="45049" x="8191500" y="2400300"/>
          <p14:tracePt t="45057" x="8197850" y="2400300"/>
          <p14:tracePt t="45073" x="8210550" y="2400300"/>
          <p14:tracePt t="45081" x="8223250" y="2400300"/>
          <p14:tracePt t="45096" x="8242300" y="2393950"/>
          <p14:tracePt t="45103" x="8255000" y="2387600"/>
          <p14:tracePt t="45120" x="8286750" y="2381250"/>
          <p14:tracePt t="45137" x="8305800" y="2374900"/>
          <p14:tracePt t="45153" x="8312150" y="2374900"/>
          <p14:tracePt t="45170" x="8318500" y="2374900"/>
          <p14:tracePt t="46119" x="8274050" y="2368550"/>
          <p14:tracePt t="46129" x="8185150" y="2355850"/>
          <p14:tracePt t="46138" x="8121650" y="2355850"/>
          <p14:tracePt t="46150" x="7791450" y="2355850"/>
          <p14:tracePt t="46166" x="7334250" y="2355850"/>
          <p14:tracePt t="46182" x="6775450" y="2355850"/>
          <p14:tracePt t="46199" x="6191250" y="2355850"/>
          <p14:tracePt t="46216" x="5626100" y="2451100"/>
          <p14:tracePt t="46232" x="5029200" y="2514600"/>
          <p14:tracePt t="46249" x="4445000" y="2603500"/>
          <p14:tracePt t="46266" x="3987800" y="2673350"/>
          <p14:tracePt t="46282" x="3594100" y="2787650"/>
          <p14:tracePt t="46299" x="3365500" y="2844800"/>
          <p14:tracePt t="46316" x="3244850" y="2863850"/>
          <p14:tracePt t="46333" x="3175000" y="2876550"/>
          <p14:tracePt t="46351" x="3143250" y="2876550"/>
          <p14:tracePt t="46383" x="3130550" y="2876550"/>
          <p14:tracePt t="46399" x="3098800" y="2876550"/>
          <p14:tracePt t="46416" x="3022600" y="2876550"/>
          <p14:tracePt t="46432" x="2914650" y="2876550"/>
          <p14:tracePt t="46449" x="2787650" y="2876550"/>
          <p14:tracePt t="46466" x="2679700" y="2876550"/>
          <p14:tracePt t="46482" x="2603500" y="2876550"/>
          <p14:tracePt t="46488" x="2578100" y="2876550"/>
          <p14:tracePt t="46500" x="2571750" y="2876550"/>
          <p14:tracePt t="46516" x="2559050" y="2876550"/>
          <p14:tracePt t="46591" x="2546350" y="2876550"/>
          <p14:tracePt t="46599" x="2533650" y="2876550"/>
          <p14:tracePt t="46606" x="2520950" y="2876550"/>
          <p14:tracePt t="46616" x="2514600" y="2870200"/>
          <p14:tracePt t="46633" x="2501900" y="2857500"/>
          <p14:tracePt t="46649" x="2482850" y="2851150"/>
          <p14:tracePt t="46666" x="2476500" y="2838450"/>
          <p14:tracePt t="46683" x="2470150" y="2832100"/>
          <p14:tracePt t="46699" x="2457450" y="2819400"/>
          <p14:tracePt t="46716" x="2432050" y="2794000"/>
          <p14:tracePt t="46734" x="2413000" y="2774950"/>
          <p14:tracePt t="46749" x="2393950" y="2755900"/>
          <p14:tracePt t="46766" x="2374900" y="2743200"/>
          <p14:tracePt t="46799" x="2368550" y="2736850"/>
          <p14:tracePt t="46816" x="2362200" y="2730500"/>
          <p14:tracePt t="46833" x="2349500" y="2711450"/>
          <p14:tracePt t="46849" x="2343150" y="2705100"/>
          <p14:tracePt t="46866" x="2343150" y="2698750"/>
          <p14:tracePt t="46883" x="2343150" y="2692400"/>
          <p14:tracePt t="46900" x="2343150" y="2679700"/>
          <p14:tracePt t="46916" x="2343150" y="2673350"/>
          <p14:tracePt t="46933" x="2343150" y="2660650"/>
          <p14:tracePt t="46950" x="2343150" y="2628900"/>
          <p14:tracePt t="46966" x="2349500" y="2616200"/>
          <p14:tracePt t="46983" x="2355850" y="2603500"/>
          <p14:tracePt t="47040" x="2355850" y="2597150"/>
          <p14:tracePt t="47048" x="2355850" y="2590800"/>
          <p14:tracePt t="47056" x="2368550" y="2590800"/>
          <p14:tracePt t="47066" x="2387600" y="2578100"/>
          <p14:tracePt t="47083" x="2476500" y="2552700"/>
          <p14:tracePt t="47100" x="2559050" y="2520950"/>
          <p14:tracePt t="47116" x="2622550" y="2489200"/>
          <p14:tracePt t="47134" x="2660650" y="2457450"/>
          <p14:tracePt t="47150" x="2673350" y="2457450"/>
          <p14:tracePt t="47803" x="2679700" y="2457450"/>
          <p14:tracePt t="47810" x="2692400" y="2457450"/>
          <p14:tracePt t="47818" x="2705100" y="2457450"/>
          <p14:tracePt t="47872" x="2705100" y="2476500"/>
          <p14:tracePt t="47882" x="2705100" y="2482850"/>
          <p14:tracePt t="47887" x="2686050" y="2508250"/>
          <p14:tracePt t="47899" x="2660650" y="2540000"/>
          <p14:tracePt t="47911" x="2635250" y="2565400"/>
          <p14:tracePt t="47928" x="2565400" y="2628900"/>
          <p14:tracePt t="47944" x="2508250" y="2647950"/>
          <p14:tracePt t="47961" x="2413000" y="2686050"/>
          <p14:tracePt t="47978" x="2317750" y="2705100"/>
          <p14:tracePt t="47984" x="2273300" y="2717800"/>
          <p14:tracePt t="47994" x="2203450" y="2724150"/>
          <p14:tracePt t="48011" x="2120900" y="2736850"/>
          <p14:tracePt t="48028" x="2019300" y="2736850"/>
          <p14:tracePt t="48044" x="1936750" y="2736850"/>
          <p14:tracePt t="48061" x="1841500" y="2736850"/>
          <p14:tracePt t="48079" x="1765300" y="2736850"/>
          <p14:tracePt t="48095" x="1600200" y="2743200"/>
          <p14:tracePt t="48111" x="1492250" y="2762250"/>
          <p14:tracePt t="48127" x="1384300" y="2774950"/>
          <p14:tracePt t="48144" x="1314450" y="2794000"/>
          <p14:tracePt t="48161" x="1282700" y="2800350"/>
          <p14:tracePt t="48178" x="1257300" y="2806700"/>
          <p14:tracePt t="48195" x="1250950" y="2806700"/>
          <p14:tracePt t="48211" x="1219200" y="2806700"/>
          <p14:tracePt t="48228" x="1174750" y="2813050"/>
          <p14:tracePt t="48244" x="1111250" y="2813050"/>
          <p14:tracePt t="48262" x="1035050" y="2813050"/>
          <p14:tracePt t="48278" x="876300" y="2813050"/>
          <p14:tracePt t="48294" x="781050" y="2813050"/>
          <p14:tracePt t="48311" x="692150" y="2819400"/>
          <p14:tracePt t="48328" x="641350" y="2825750"/>
          <p14:tracePt t="48344" x="622300" y="2825750"/>
          <p14:tracePt t="48361" x="615950" y="2832100"/>
          <p14:tracePt t="48611" x="615950" y="2838450"/>
          <p14:tracePt t="48626" x="622300" y="2844800"/>
          <p14:tracePt t="48636" x="635000" y="2844800"/>
          <p14:tracePt t="48645" x="647700" y="2851150"/>
          <p14:tracePt t="48661" x="692150" y="2851150"/>
          <p14:tracePt t="48680" x="749300" y="2863850"/>
          <p14:tracePt t="48695" x="768350" y="2863850"/>
          <p14:tracePt t="48712" x="819150" y="2863850"/>
          <p14:tracePt t="48728" x="844550" y="2870200"/>
          <p14:tracePt t="48745" x="876300" y="2870200"/>
          <p14:tracePt t="48762" x="927100" y="2876550"/>
          <p14:tracePt t="48778" x="984250" y="2882900"/>
          <p14:tracePt t="48795" x="1054100" y="2895600"/>
          <p14:tracePt t="48812" x="1123950" y="2908300"/>
          <p14:tracePt t="48828" x="1212850" y="2921000"/>
          <p14:tracePt t="48845" x="1308100" y="2940050"/>
          <p14:tracePt t="48862" x="1441450" y="2952750"/>
          <p14:tracePt t="48878" x="1574800" y="2959100"/>
          <p14:tracePt t="48895" x="1765300" y="2959100"/>
          <p14:tracePt t="48912" x="1873250" y="2959100"/>
          <p14:tracePt t="48928" x="1962150" y="2959100"/>
          <p14:tracePt t="48945" x="2070100" y="2965450"/>
          <p14:tracePt t="48961" x="2146300" y="2978150"/>
          <p14:tracePt t="48978" x="2247900" y="2990850"/>
          <p14:tracePt t="48985" x="2292350" y="2997200"/>
          <p14:tracePt t="48995" x="2336800" y="3009900"/>
          <p14:tracePt t="49012" x="2444750" y="3009900"/>
          <p14:tracePt t="49028" x="2571750" y="3016250"/>
          <p14:tracePt t="49045" x="2711450" y="3016250"/>
          <p14:tracePt t="49062" x="2825750" y="3016250"/>
          <p14:tracePt t="49078" x="2914650" y="3016250"/>
          <p14:tracePt t="49095" x="3003550" y="3016250"/>
          <p14:tracePt t="49112" x="3028950" y="3016250"/>
          <p14:tracePt t="49128" x="3060700" y="3016250"/>
          <p14:tracePt t="49145" x="3079750" y="3016250"/>
          <p14:tracePt t="49162" x="3105150" y="3016250"/>
          <p14:tracePt t="49178" x="3124200" y="3016250"/>
          <p14:tracePt t="49195" x="3155950" y="3016250"/>
          <p14:tracePt t="49212" x="3168650" y="3016250"/>
          <p14:tracePt t="49228" x="3187700" y="3016250"/>
          <p14:tracePt t="49245" x="3206750" y="3016250"/>
          <p14:tracePt t="49262" x="3225800" y="3016250"/>
          <p14:tracePt t="49278" x="3257550" y="3016250"/>
          <p14:tracePt t="49295" x="3295650" y="3016250"/>
          <p14:tracePt t="49312" x="3321050" y="3016250"/>
          <p14:tracePt t="49329" x="3378200" y="3016250"/>
          <p14:tracePt t="49345" x="3441700" y="3016250"/>
          <p14:tracePt t="49362" x="3517900" y="3016250"/>
          <p14:tracePt t="49378" x="3594100" y="3016250"/>
          <p14:tracePt t="49395" x="3689350" y="3009900"/>
          <p14:tracePt t="49412" x="3810000" y="2997200"/>
          <p14:tracePt t="49429" x="3917950" y="2978150"/>
          <p14:tracePt t="49445" x="4057650" y="2959100"/>
          <p14:tracePt t="49463" x="4191000" y="2940050"/>
          <p14:tracePt t="49479" x="4394200" y="2914650"/>
          <p14:tracePt t="49495" x="4514850" y="2895600"/>
          <p14:tracePt t="49512" x="4622800" y="2882900"/>
          <p14:tracePt t="49529" x="4718050" y="2882900"/>
          <p14:tracePt t="49545" x="4794250" y="2882900"/>
          <p14:tracePt t="49562" x="4870450" y="2882900"/>
          <p14:tracePt t="49579" x="4933950" y="2882900"/>
          <p14:tracePt t="49595" x="4997450" y="2882900"/>
          <p14:tracePt t="49612" x="5073650" y="2857500"/>
          <p14:tracePt t="49629" x="5149850" y="2851150"/>
          <p14:tracePt t="49645" x="5245100" y="2838450"/>
          <p14:tracePt t="49663" x="5365750" y="2819400"/>
          <p14:tracePt t="49679" x="5530850" y="2806700"/>
          <p14:tracePt t="49696" x="5638800" y="2806700"/>
          <p14:tracePt t="49712" x="5740400" y="2806700"/>
          <p14:tracePt t="49729" x="5861050" y="2806700"/>
          <p14:tracePt t="49746" x="5956300" y="2806700"/>
          <p14:tracePt t="49762" x="6064250" y="2806700"/>
          <p14:tracePt t="49779" x="6172200" y="2806700"/>
          <p14:tracePt t="49796" x="6286500" y="2806700"/>
          <p14:tracePt t="49812" x="6400800" y="2806700"/>
          <p14:tracePt t="49829" x="6534150" y="2800350"/>
          <p14:tracePt t="49846" x="6629400" y="2774950"/>
          <p14:tracePt t="49863" x="6711950" y="2768600"/>
          <p14:tracePt t="49879" x="6718300" y="2762250"/>
          <p14:tracePt t="49993" x="6724650" y="2762250"/>
          <p14:tracePt t="50002" x="6731000" y="2762250"/>
          <p14:tracePt t="50008" x="6737350" y="2762250"/>
          <p14:tracePt t="50019" x="6750050" y="2762250"/>
          <p14:tracePt t="50029" x="6762750" y="2762250"/>
          <p14:tracePt t="50046" x="6832600" y="2762250"/>
          <p14:tracePt t="50063" x="7010400" y="2762250"/>
          <p14:tracePt t="50079" x="7169150" y="2762250"/>
          <p14:tracePt t="50096" x="7327900" y="2762250"/>
          <p14:tracePt t="50113" x="7467600" y="2762250"/>
          <p14:tracePt t="50129" x="7562850" y="2762250"/>
          <p14:tracePt t="50146" x="7600950" y="2762250"/>
          <p14:tracePt t="50163" x="7607300" y="2762250"/>
          <p14:tracePt t="50313" x="7613650" y="2762250"/>
          <p14:tracePt t="50320" x="7613650" y="2768600"/>
          <p14:tracePt t="50329" x="7620000" y="2768600"/>
          <p14:tracePt t="50346" x="7632700" y="2774950"/>
          <p14:tracePt t="50363" x="7645400" y="2781300"/>
          <p14:tracePt t="50380" x="7670800" y="2800350"/>
          <p14:tracePt t="50396" x="7696200" y="2800350"/>
          <p14:tracePt t="50413" x="7715250" y="2806700"/>
          <p14:tracePt t="50430" x="7740650" y="2813050"/>
          <p14:tracePt t="50447" x="7766050" y="2813050"/>
          <p14:tracePt t="50463" x="7797800" y="2819400"/>
          <p14:tracePt t="50479" x="7797800" y="2825750"/>
          <p14:tracePt t="50612" x="7810500" y="2825750"/>
          <p14:tracePt t="50621" x="7835900" y="2838450"/>
          <p14:tracePt t="50630" x="7861300" y="2851150"/>
          <p14:tracePt t="50649" x="8007350" y="2901950"/>
          <p14:tracePt t="50666" x="8229600" y="2940050"/>
          <p14:tracePt t="50680" x="8324850" y="2940050"/>
          <p14:tracePt t="50696" x="8356600" y="2940050"/>
          <p14:tracePt t="50713" x="8362950" y="2940050"/>
          <p14:tracePt t="50746" x="8362950" y="2933700"/>
          <p14:tracePt t="50883" x="8375650" y="2933700"/>
          <p14:tracePt t="50892" x="8407400" y="2933700"/>
          <p14:tracePt t="50899" x="8451850" y="2933700"/>
          <p14:tracePt t="50913" x="8521700" y="2933700"/>
          <p14:tracePt t="50930" x="8610600" y="2933700"/>
          <p14:tracePt t="50947" x="8667750" y="2927350"/>
          <p14:tracePt t="50963" x="8724900" y="2914650"/>
          <p14:tracePt t="50980" x="8743950" y="2914650"/>
          <p14:tracePt t="51033" x="8750300" y="2914650"/>
          <p14:tracePt t="51066" x="8756650" y="2914650"/>
          <p14:tracePt t="51074" x="8775700" y="2914650"/>
          <p14:tracePt t="51082" x="8788400" y="2914650"/>
          <p14:tracePt t="51097" x="8839200" y="2914650"/>
          <p14:tracePt t="51113" x="8896350" y="2914650"/>
          <p14:tracePt t="51130" x="8953500" y="2908300"/>
          <p14:tracePt t="51147" x="8978900" y="2901950"/>
          <p14:tracePt t="51163" x="8991600" y="2901950"/>
          <p14:tracePt t="51180" x="8991600" y="2895600"/>
          <p14:tracePt t="51300" x="9004300" y="2895600"/>
          <p14:tracePt t="51307" x="9010650" y="2895600"/>
          <p14:tracePt t="51316" x="9023350" y="2889250"/>
          <p14:tracePt t="51331" x="9029700" y="2889250"/>
          <p14:tracePt t="51347" x="9061450" y="2882900"/>
          <p14:tracePt t="51364" x="9067800" y="2882900"/>
          <p14:tracePt t="51380" x="9080500" y="2882900"/>
          <p14:tracePt t="51562" x="9080500" y="2876550"/>
          <p14:tracePt t="51569" x="9080500" y="2870200"/>
          <p14:tracePt t="51580" x="9055100" y="2857500"/>
          <p14:tracePt t="51597" x="9017000" y="2844800"/>
          <p14:tracePt t="51614" x="8991600" y="2819400"/>
          <p14:tracePt t="51631" x="8953500" y="2794000"/>
          <p14:tracePt t="51647" x="8909050" y="2749550"/>
          <p14:tracePt t="51664" x="8864600" y="2667000"/>
          <p14:tracePt t="51680" x="8858250" y="2641600"/>
          <p14:tracePt t="51697" x="8858250" y="2609850"/>
          <p14:tracePt t="51714" x="8864600" y="2565400"/>
          <p14:tracePt t="51730" x="8896350" y="2533650"/>
          <p14:tracePt t="51747" x="8940800" y="2501900"/>
          <p14:tracePt t="51764" x="8991600" y="2482850"/>
          <p14:tracePt t="51780" x="9061450" y="2457450"/>
          <p14:tracePt t="51797" x="9124950" y="2457450"/>
          <p14:tracePt t="51814" x="9163050" y="2457450"/>
          <p14:tracePt t="51831" x="9201150" y="2457450"/>
          <p14:tracePt t="51847" x="9226550" y="2457450"/>
          <p14:tracePt t="51864" x="9245600" y="2463800"/>
          <p14:tracePt t="51978" x="9251950" y="2470150"/>
          <p14:tracePt t="51993" x="9251950" y="2476500"/>
          <p14:tracePt t="52004" x="9258300" y="2482850"/>
          <p14:tracePt t="52020" x="9271000" y="2495550"/>
          <p14:tracePt t="52035" x="9271000" y="2501900"/>
          <p14:tracePt t="52041" x="9271000" y="2508250"/>
          <p14:tracePt t="52069" x="9271000" y="2527300"/>
          <p14:tracePt t="52081" x="9271000" y="2533650"/>
          <p14:tracePt t="52090" x="9271000" y="2552700"/>
          <p14:tracePt t="52105" x="9271000" y="2571750"/>
          <p14:tracePt t="52114" x="9271000" y="2578100"/>
          <p14:tracePt t="52131" x="9271000" y="2603500"/>
          <p14:tracePt t="52147" x="9271000" y="2641600"/>
          <p14:tracePt t="52164" x="9271000" y="2686050"/>
          <p14:tracePt t="52181" x="9271000" y="2717800"/>
          <p14:tracePt t="52198" x="9271000" y="2724150"/>
          <p14:tracePt t="52214" x="9271000" y="2736850"/>
          <p14:tracePt t="52315" x="9271000" y="2743200"/>
          <p14:tracePt t="52322" x="9271000" y="2749550"/>
          <p14:tracePt t="52331" x="9271000" y="2755900"/>
          <p14:tracePt t="52348" x="9271000" y="2762250"/>
          <p14:tracePt t="52364" x="9264650" y="2768600"/>
          <p14:tracePt t="52381" x="9245600" y="2800350"/>
          <p14:tracePt t="52398" x="9232900" y="2819400"/>
          <p14:tracePt t="52415" x="9207500" y="2844800"/>
          <p14:tracePt t="52432" x="9188450" y="2851150"/>
          <p14:tracePt t="52448" x="9175750" y="2851150"/>
          <p14:tracePt t="52481" x="9169400" y="2851150"/>
          <p14:tracePt t="52506" x="9163050" y="2851150"/>
          <p14:tracePt t="52514" x="9150350" y="2851150"/>
          <p14:tracePt t="52532" x="9137650" y="2851150"/>
          <p14:tracePt t="52548" x="9118600" y="2857500"/>
          <p14:tracePt t="52565" x="9099550" y="2857500"/>
          <p14:tracePt t="52581" x="9086850" y="2857500"/>
          <p14:tracePt t="52598" x="9080500" y="2857500"/>
          <p14:tracePt t="52756" x="9074150" y="2857500"/>
          <p14:tracePt t="52764" x="9067800" y="2857500"/>
          <p14:tracePt t="52774" x="9055100" y="2857500"/>
          <p14:tracePt t="52782" x="9036050" y="2857500"/>
          <p14:tracePt t="52798" x="8940800" y="2857500"/>
          <p14:tracePt t="52815" x="8851900" y="2857500"/>
          <p14:tracePt t="52832" x="8782050" y="2857500"/>
          <p14:tracePt t="52848" x="8705850" y="2857500"/>
          <p14:tracePt t="52865" x="8591550" y="2889250"/>
          <p14:tracePt t="52882" x="8502650" y="2895600"/>
          <p14:tracePt t="52898" x="8388350" y="2921000"/>
          <p14:tracePt t="52915" x="8274050" y="2933700"/>
          <p14:tracePt t="52932" x="8159750" y="2952750"/>
          <p14:tracePt t="52948" x="8064500" y="2952750"/>
          <p14:tracePt t="52965" x="7981950" y="2952750"/>
          <p14:tracePt t="52982" x="7861300" y="2952750"/>
          <p14:tracePt t="52988" x="7810500" y="2952750"/>
          <p14:tracePt t="52998" x="7734300" y="2952750"/>
          <p14:tracePt t="53015" x="7639050" y="2952750"/>
          <p14:tracePt t="53032" x="7588250" y="2965450"/>
          <p14:tracePt t="53049" x="7556500" y="2971800"/>
          <p14:tracePt t="53197" x="7550150" y="2978150"/>
          <p14:tracePt t="53204" x="7543800" y="2978150"/>
          <p14:tracePt t="53215" x="7537450" y="2978150"/>
          <p14:tracePt t="53233" x="7512050" y="2978150"/>
          <p14:tracePt t="53248" x="7461250" y="2978150"/>
          <p14:tracePt t="53266" x="7435850" y="2978150"/>
          <p14:tracePt t="53282" x="7416800" y="2978150"/>
          <p14:tracePt t="53373" x="7410450" y="2978150"/>
          <p14:tracePt t="53394" x="7404100" y="2978150"/>
          <p14:tracePt t="53435" x="7391400" y="2978150"/>
          <p14:tracePt t="53442" x="7385050" y="2978150"/>
          <p14:tracePt t="53458" x="7366000" y="2978150"/>
          <p14:tracePt t="53467" x="7359650" y="2978150"/>
          <p14:tracePt t="53482" x="7340600" y="2978150"/>
          <p14:tracePt t="53499" x="7321550" y="2965450"/>
          <p14:tracePt t="53516" x="7308850" y="2959100"/>
          <p14:tracePt t="53532" x="7302500" y="2952750"/>
          <p14:tracePt t="53549" x="7289800" y="2927350"/>
          <p14:tracePt t="53565" x="7270750" y="2901950"/>
          <p14:tracePt t="53582" x="7251700" y="2882900"/>
          <p14:tracePt t="53599" x="7245350" y="2857500"/>
          <p14:tracePt t="53615" x="7232650" y="2844800"/>
          <p14:tracePt t="53632" x="7226300" y="2832100"/>
          <p14:tracePt t="53649" x="7219950" y="2819400"/>
          <p14:tracePt t="53666" x="7219950" y="2806700"/>
          <p14:tracePt t="53682" x="7219950" y="2800350"/>
          <p14:tracePt t="53699" x="7219950" y="2781300"/>
          <p14:tracePt t="53716" x="7219950" y="2774950"/>
          <p14:tracePt t="53732" x="7219950" y="2755900"/>
          <p14:tracePt t="53749" x="7219950" y="2749550"/>
          <p14:tracePt t="53765" x="7219950" y="2736850"/>
          <p14:tracePt t="53782" x="7219950" y="2730500"/>
          <p14:tracePt t="53799" x="7226300" y="2724150"/>
          <p14:tracePt t="53816" x="7239000" y="2711450"/>
          <p14:tracePt t="53832" x="7251700" y="2698750"/>
          <p14:tracePt t="53849" x="7264400" y="2679700"/>
          <p14:tracePt t="53866" x="7277100" y="2660650"/>
          <p14:tracePt t="53882" x="7289800" y="2654300"/>
          <p14:tracePt t="53899" x="7302500" y="2628900"/>
          <p14:tracePt t="53916" x="7315200" y="2603500"/>
          <p14:tracePt t="53933" x="7334250" y="2584450"/>
          <p14:tracePt t="53949" x="7340600" y="2552700"/>
          <p14:tracePt t="53966" x="7359650" y="2527300"/>
          <p14:tracePt t="53982" x="7372350" y="2514600"/>
          <p14:tracePt t="53988" x="7385050" y="2501900"/>
          <p14:tracePt t="54000" x="7391400" y="2495550"/>
          <p14:tracePt t="54016" x="7404100" y="2470150"/>
          <p14:tracePt t="54033" x="7435850" y="2444750"/>
          <p14:tracePt t="54049" x="7454900" y="2438400"/>
          <p14:tracePt t="54066" x="7486650" y="2432050"/>
          <p14:tracePt t="54083" x="7518400" y="2413000"/>
          <p14:tracePt t="54100" x="7550150" y="2406650"/>
          <p14:tracePt t="54116" x="7569200" y="2406650"/>
          <p14:tracePt t="54133" x="7588250" y="2406650"/>
          <p14:tracePt t="54149" x="7600950" y="2406650"/>
          <p14:tracePt t="54166" x="7613650" y="2406650"/>
          <p14:tracePt t="54183" x="7620000" y="2406650"/>
          <p14:tracePt t="54199" x="7639050" y="2406650"/>
          <p14:tracePt t="54233" x="7658100" y="2406650"/>
          <p14:tracePt t="54249" x="7683500" y="2419350"/>
          <p14:tracePt t="54266" x="7696200" y="2432050"/>
          <p14:tracePt t="54283" x="7727950" y="2457450"/>
          <p14:tracePt t="54299" x="7766050" y="2482850"/>
          <p14:tracePt t="54316" x="7785100" y="2489200"/>
          <p14:tracePt t="54333" x="7791450" y="2495550"/>
          <p14:tracePt t="54349" x="7791450" y="2501900"/>
          <p14:tracePt t="54366" x="7804150" y="2508250"/>
          <p14:tracePt t="54383" x="7804150" y="2520950"/>
          <p14:tracePt t="54399" x="7804150" y="2527300"/>
          <p14:tracePt t="54417" x="7810500" y="2546350"/>
          <p14:tracePt t="54433" x="7810500" y="2552700"/>
          <p14:tracePt t="54449" x="7816850" y="2571750"/>
          <p14:tracePt t="54467" x="7816850" y="2590800"/>
          <p14:tracePt t="54483" x="7816850" y="2597150"/>
          <p14:tracePt t="54500" x="7823200" y="2609850"/>
          <p14:tracePt t="54516" x="7823200" y="2616200"/>
          <p14:tracePt t="54540" x="7823200" y="2622550"/>
          <p14:tracePt t="54550" x="7829550" y="2622550"/>
          <p14:tracePt t="54605" x="7829550" y="2635250"/>
          <p14:tracePt t="54661" x="7829550" y="2641600"/>
          <p14:tracePt t="54709" x="7829550" y="2647950"/>
          <p14:tracePt t="54718" x="7829550" y="2660650"/>
          <p14:tracePt t="54733" x="7829550" y="2667000"/>
          <p14:tracePt t="54742" x="7829550" y="2673350"/>
          <p14:tracePt t="54750" x="7829550" y="2679700"/>
          <p14:tracePt t="54766" x="7816850" y="2692400"/>
          <p14:tracePt t="54783" x="7816850" y="2711450"/>
          <p14:tracePt t="54800" x="7797800" y="2724150"/>
          <p14:tracePt t="54817" x="7791450" y="2736850"/>
          <p14:tracePt t="54833" x="7772400" y="2755900"/>
          <p14:tracePt t="54850" x="7772400" y="2762250"/>
          <p14:tracePt t="54867" x="7766050" y="2762250"/>
          <p14:tracePt t="54955" x="7766050" y="2781300"/>
          <p14:tracePt t="54964" x="7772400" y="2794000"/>
          <p14:tracePt t="54973" x="7804150" y="2800350"/>
          <p14:tracePt t="54983" x="7874000" y="2813050"/>
          <p14:tracePt t="55000" x="8045450" y="2851150"/>
          <p14:tracePt t="55018" x="8375650" y="2895600"/>
          <p14:tracePt t="55033" x="8547100" y="2895600"/>
          <p14:tracePt t="55050" x="8642350" y="2895600"/>
          <p14:tracePt t="55067" x="8699500" y="2895600"/>
          <p14:tracePt t="55083" x="8724900" y="2895600"/>
          <p14:tracePt t="55100" x="8737600" y="2895600"/>
          <p14:tracePt t="55117" x="8756650" y="2895600"/>
          <p14:tracePt t="55133" x="8775700" y="2895600"/>
          <p14:tracePt t="55150" x="8801100" y="2895600"/>
          <p14:tracePt t="55167" x="8851900" y="2895600"/>
          <p14:tracePt t="55184" x="8896350" y="2895600"/>
          <p14:tracePt t="55201" x="8966200" y="2895600"/>
          <p14:tracePt t="55217" x="9074150" y="2921000"/>
          <p14:tracePt t="55234" x="9188450" y="2921000"/>
          <p14:tracePt t="55250" x="9353550" y="2921000"/>
          <p14:tracePt t="55267" x="9417050" y="2921000"/>
          <p14:tracePt t="55284" x="9455150" y="2921000"/>
          <p14:tracePt t="55686" x="9448800" y="2921000"/>
          <p14:tracePt t="55694" x="9442450" y="2921000"/>
          <p14:tracePt t="55706" x="9423400" y="2921000"/>
          <p14:tracePt t="55723" x="9398000" y="2921000"/>
          <p14:tracePt t="55739" x="9391650" y="2921000"/>
          <p14:tracePt t="55756" x="9385300" y="2921000"/>
          <p14:tracePt t="55773" x="9378950" y="2921000"/>
          <p14:tracePt t="55789" x="9372600" y="2921000"/>
          <p14:tracePt t="55806" x="9366250" y="2921000"/>
          <p14:tracePt t="55823" x="9359900" y="2921000"/>
          <p14:tracePt t="55987" x="9353550" y="2921000"/>
          <p14:tracePt t="55996" x="9347200" y="2921000"/>
          <p14:tracePt t="56018" x="9340850" y="2921000"/>
          <p14:tracePt t="56726" x="9328150" y="2921000"/>
          <p14:tracePt t="56751" x="9315450" y="2921000"/>
          <p14:tracePt t="56758" x="9302750" y="2921000"/>
          <p14:tracePt t="56775" x="9296400" y="2921000"/>
          <p14:tracePt t="57123" x="9290050" y="2921000"/>
          <p14:tracePt t="57327" x="9283700" y="2921000"/>
          <p14:tracePt t="57559" x="9277350" y="2921000"/>
          <p14:tracePt t="57567" x="9271000" y="2921000"/>
          <p14:tracePt t="57583" x="9258300" y="2921000"/>
          <p14:tracePt t="57590" x="9251950" y="2921000"/>
          <p14:tracePt t="57607" x="9226550" y="2921000"/>
          <p14:tracePt t="57623" x="9201150" y="2921000"/>
          <p14:tracePt t="57640" x="9175750" y="2921000"/>
          <p14:tracePt t="57657" x="9163050" y="2921000"/>
          <p14:tracePt t="57673" x="9144000" y="2921000"/>
          <p14:tracePt t="57692" x="9137650" y="2921000"/>
          <p14:tracePt t="57716" x="9131300" y="2921000"/>
          <p14:tracePt t="57740" x="9124950" y="2921000"/>
          <p14:tracePt t="57764" x="9118600" y="2921000"/>
          <p14:tracePt t="58357" x="9112250" y="2921000"/>
          <p14:tracePt t="58389" x="9105900" y="2921000"/>
          <p14:tracePt t="58959" x="9099550" y="2921000"/>
          <p14:tracePt t="58975" x="9093200" y="2921000"/>
          <p14:tracePt t="58989" x="9080500" y="2921000"/>
          <p14:tracePt t="59007" x="9067800" y="2921000"/>
          <p14:tracePt t="59012" x="9042400" y="2921000"/>
          <p14:tracePt t="59023" x="9029700" y="2927350"/>
          <p14:tracePt t="59033" x="9010650" y="2940050"/>
          <p14:tracePt t="59050" x="8947150" y="2952750"/>
          <p14:tracePt t="59067" x="8921750" y="2959100"/>
          <p14:tracePt t="59083" x="8890000" y="2959100"/>
          <p14:tracePt t="59099" x="8845550" y="2959100"/>
          <p14:tracePt t="59116" x="8832850" y="2959100"/>
          <p14:tracePt t="59133" x="8820150" y="2959100"/>
          <p14:tracePt t="59174" x="8813800" y="2959100"/>
          <p14:tracePt t="59196" x="8801100" y="2959100"/>
          <p14:tracePt t="59207" x="8788400" y="2959100"/>
          <p14:tracePt t="59216" x="8763000" y="2959100"/>
          <p14:tracePt t="59233" x="8667750" y="2959100"/>
          <p14:tracePt t="59250" x="8521700" y="2959100"/>
          <p14:tracePt t="59267" x="8305800" y="2978150"/>
          <p14:tracePt t="59284" x="7988300" y="3003550"/>
          <p14:tracePt t="59300" x="7747000" y="3003550"/>
          <p14:tracePt t="59317" x="7397750" y="3003550"/>
          <p14:tracePt t="59333" x="6985000" y="3003550"/>
          <p14:tracePt t="59350" x="6553200" y="3003550"/>
          <p14:tracePt t="59366" x="6146800" y="3003550"/>
          <p14:tracePt t="59383" x="5892800" y="3054350"/>
          <p14:tracePt t="59400" x="5702300" y="3054350"/>
          <p14:tracePt t="59417" x="5626100" y="3054350"/>
          <p14:tracePt t="59433" x="5575300" y="3054350"/>
          <p14:tracePt t="59451" x="5543550" y="3054350"/>
          <p14:tracePt t="59467" x="5518150" y="3054350"/>
          <p14:tracePt t="59483" x="5480050" y="3054350"/>
          <p14:tracePt t="59500" x="5461000" y="3067050"/>
          <p14:tracePt t="59517" x="5441950" y="3067050"/>
          <p14:tracePt t="59533" x="5435600" y="3067050"/>
          <p14:tracePt t="59564" x="5429250" y="3067050"/>
          <p14:tracePt t="59574" x="5416550" y="3067050"/>
          <p14:tracePt t="59583" x="5391150" y="3067050"/>
          <p14:tracePt t="59600" x="5327650" y="3067050"/>
          <p14:tracePt t="59617" x="5238750" y="3067050"/>
          <p14:tracePt t="59633" x="5124450" y="3067050"/>
          <p14:tracePt t="59651" x="4997450" y="3067050"/>
          <p14:tracePt t="59668" x="4699000" y="3067050"/>
          <p14:tracePt t="59684" x="4584700" y="3067050"/>
          <p14:tracePt t="59700" x="4248150" y="3067050"/>
          <p14:tracePt t="59717" x="3968750" y="3067050"/>
          <p14:tracePt t="59734" x="3600450" y="3067050"/>
          <p14:tracePt t="59750" x="3105150" y="3067050"/>
          <p14:tracePt t="59767" x="2730500" y="3060700"/>
          <p14:tracePt t="59784" x="2425700" y="3060700"/>
          <p14:tracePt t="59800" x="2260600" y="3060700"/>
          <p14:tracePt t="59817" x="2108200" y="3060700"/>
          <p14:tracePt t="59834" x="1981200" y="3079750"/>
          <p14:tracePt t="59850" x="1885950" y="3105150"/>
          <p14:tracePt t="59867" x="1778000" y="3149600"/>
          <p14:tracePt t="59884" x="1625600" y="3200400"/>
          <p14:tracePt t="59900" x="1536700" y="3244850"/>
          <p14:tracePt t="59917" x="1422400" y="3276600"/>
          <p14:tracePt t="59934" x="1339850" y="3314700"/>
          <p14:tracePt t="59950" x="1238250" y="3333750"/>
          <p14:tracePt t="59967" x="1162050" y="3359150"/>
          <p14:tracePt t="59984" x="1098550" y="3378200"/>
          <p14:tracePt t="59990" x="1073150" y="3384550"/>
          <p14:tracePt t="60001" x="1041400" y="3390900"/>
          <p14:tracePt t="60017" x="996950" y="3403600"/>
          <p14:tracePt t="60034" x="965200" y="3416300"/>
          <p14:tracePt t="60050" x="933450" y="3422650"/>
          <p14:tracePt t="60067" x="927100" y="3422650"/>
          <p14:tracePt t="60084" x="914400" y="3435350"/>
          <p14:tracePt t="60100" x="908050" y="3435350"/>
          <p14:tracePt t="60117" x="889000" y="3435350"/>
          <p14:tracePt t="60134" x="863600" y="3435350"/>
          <p14:tracePt t="60151" x="850900" y="3435350"/>
          <p14:tracePt t="60167" x="844550" y="3441700"/>
          <p14:tracePt t="60542" x="825500" y="3441700"/>
          <p14:tracePt t="60549" x="806450" y="3441700"/>
          <p14:tracePt t="60560" x="774700" y="3441700"/>
          <p14:tracePt t="60571" x="749300" y="3441700"/>
          <p14:tracePt t="60587" x="654050" y="3422650"/>
          <p14:tracePt t="60604" x="419100" y="3327400"/>
          <p14:tracePt t="60621" x="254000" y="3251200"/>
          <p14:tracePt t="60638" x="133350" y="3181350"/>
          <p14:tracePt t="60654" x="101600" y="3149600"/>
          <p14:tracePt t="60671" x="95250" y="3111500"/>
          <p14:tracePt t="60688" x="107950" y="3054350"/>
          <p14:tracePt t="60704" x="165100" y="2984500"/>
          <p14:tracePt t="60721" x="241300" y="2933700"/>
          <p14:tracePt t="60738" x="285750" y="2901950"/>
          <p14:tracePt t="60755" x="330200" y="2870200"/>
          <p14:tracePt t="60771" x="368300" y="2851150"/>
          <p14:tracePt t="60788" x="406400" y="2825750"/>
          <p14:tracePt t="60804" x="482600" y="2787650"/>
          <p14:tracePt t="60821" x="558800" y="2774950"/>
          <p14:tracePt t="60838" x="654050" y="2774950"/>
          <p14:tracePt t="60854" x="774700" y="2774950"/>
          <p14:tracePt t="60871" x="895350" y="2787650"/>
          <p14:tracePt t="60888" x="1035050" y="2838450"/>
          <p14:tracePt t="60905" x="1193800" y="2933700"/>
          <p14:tracePt t="60921" x="1339850" y="3054350"/>
          <p14:tracePt t="60938" x="1416050" y="3162300"/>
          <p14:tracePt t="60955" x="1435100" y="3206750"/>
          <p14:tracePt t="60971" x="1435100" y="3225800"/>
          <p14:tracePt t="60988" x="1435100" y="3263900"/>
          <p14:tracePt t="60992" x="1428750" y="3282950"/>
          <p14:tracePt t="61004" x="1422400" y="3314700"/>
          <p14:tracePt t="61021" x="1409700" y="3340100"/>
          <p14:tracePt t="61038" x="1409700" y="3346450"/>
          <p14:tracePt t="61055" x="1416050" y="3352800"/>
          <p14:tracePt t="61072" x="1428750" y="3359150"/>
          <p14:tracePt t="61088" x="1460500" y="3359150"/>
          <p14:tracePt t="61105" x="1524000" y="3365500"/>
          <p14:tracePt t="61121" x="1651000" y="3365500"/>
          <p14:tracePt t="61138" x="1803400" y="3365500"/>
          <p14:tracePt t="61155" x="1949450" y="3365500"/>
          <p14:tracePt t="61171" x="2095500" y="3365500"/>
          <p14:tracePt t="61188" x="2235200" y="3365500"/>
          <p14:tracePt t="61205" x="2330450" y="3365500"/>
          <p14:tracePt t="61221" x="2343150" y="3365500"/>
          <p14:tracePt t="61280" x="2349500" y="3365500"/>
          <p14:tracePt t="61287" x="2362200" y="3365500"/>
          <p14:tracePt t="61297" x="2374900" y="3365500"/>
          <p14:tracePt t="61305" x="2400300" y="3365500"/>
          <p14:tracePt t="61321" x="2457450" y="3359150"/>
          <p14:tracePt t="61338" x="2533650" y="3346450"/>
          <p14:tracePt t="61355" x="2590800" y="3333750"/>
          <p14:tracePt t="61373" x="2667000" y="3327400"/>
          <p14:tracePt t="61388" x="2730500" y="3321050"/>
          <p14:tracePt t="61405" x="2813050" y="3321050"/>
          <p14:tracePt t="61422" x="2889250" y="3321050"/>
          <p14:tracePt t="61439" x="2952750" y="3314700"/>
          <p14:tracePt t="61455" x="2971800" y="3302000"/>
          <p14:tracePt t="61472" x="2990850" y="3302000"/>
          <p14:tracePt t="61600" x="2997200" y="3302000"/>
          <p14:tracePt t="61616" x="3009900" y="3302000"/>
          <p14:tracePt t="61622" x="3028950" y="3302000"/>
          <p14:tracePt t="61630" x="3048000" y="3302000"/>
          <p14:tracePt t="61638" x="3073400" y="3302000"/>
          <p14:tracePt t="61655" x="3117850" y="3289300"/>
          <p14:tracePt t="61672" x="3168650" y="3289300"/>
          <p14:tracePt t="61688" x="3219450" y="3289300"/>
          <p14:tracePt t="61705" x="3232150" y="3289300"/>
          <p14:tracePt t="61722" x="3244850" y="3289300"/>
          <p14:tracePt t="61776" x="3251200" y="3289300"/>
          <p14:tracePt t="61781" x="3257550" y="3289300"/>
          <p14:tracePt t="61793" x="3263900" y="3289300"/>
          <p14:tracePt t="61805" x="3276600" y="3289300"/>
          <p14:tracePt t="61999" x="3282950" y="3289300"/>
          <p14:tracePt t="62006" x="3289300" y="3289300"/>
          <p14:tracePt t="62014" x="3295650" y="3295650"/>
          <p14:tracePt t="62027" x="3295650" y="3302000"/>
          <p14:tracePt t="62045" x="3327400" y="3308350"/>
          <p14:tracePt t="62061" x="3359150" y="3321050"/>
          <p14:tracePt t="62077" x="3429000" y="3333750"/>
          <p14:tracePt t="62094" x="3524250" y="3359150"/>
          <p14:tracePt t="62111" x="3606800" y="3365500"/>
          <p14:tracePt t="62127" x="3651250" y="3365500"/>
          <p14:tracePt t="62144" x="3663950" y="3365500"/>
          <p14:tracePt t="62382" x="3663950" y="3371850"/>
          <p14:tracePt t="62393" x="3663950" y="3378200"/>
          <p14:tracePt t="62463" x="3663950" y="3384550"/>
          <p14:tracePt t="62487" x="3657600" y="3390900"/>
          <p14:tracePt t="62503" x="3651250" y="3390900"/>
          <p14:tracePt t="62512" x="3644900" y="3390900"/>
          <p14:tracePt t="62528" x="3632200" y="3390900"/>
          <p14:tracePt t="62545" x="3619500" y="3390900"/>
          <p14:tracePt t="62550" x="3613150" y="3390900"/>
          <p14:tracePt t="62566" x="3606800" y="3390900"/>
          <p14:tracePt t="62585" x="3594100" y="3390900"/>
          <p14:tracePt t="62670" x="3581400" y="3403600"/>
          <p14:tracePt t="62713" x="3575050" y="3409950"/>
          <p14:tracePt t="62737" x="3568700" y="3409950"/>
          <p14:tracePt t="62745" x="3562350" y="3409950"/>
          <p14:tracePt t="63057" x="3575050" y="3409950"/>
          <p14:tracePt t="63065" x="3594100" y="3409950"/>
          <p14:tracePt t="63075" x="3638550" y="3409950"/>
          <p14:tracePt t="63081" x="3689350" y="3403600"/>
          <p14:tracePt t="63098" x="3790950" y="3403600"/>
          <p14:tracePt t="63115" x="3886200" y="3403600"/>
          <p14:tracePt t="63131" x="3949700" y="3403600"/>
          <p14:tracePt t="63148" x="3987800" y="3403600"/>
          <p14:tracePt t="63165" x="4000500" y="3403600"/>
          <p14:tracePt t="64352" x="3994150" y="3403600"/>
          <p14:tracePt t="64392" x="3987800" y="3403600"/>
          <p14:tracePt t="64492" x="3981450" y="3403600"/>
          <p14:tracePt t="64498" x="3962400" y="3403600"/>
          <p14:tracePt t="64509" x="3943350" y="3403600"/>
          <p14:tracePt t="64526" x="3905250" y="3403600"/>
          <p14:tracePt t="64542" x="3879850" y="3403600"/>
          <p14:tracePt t="64888" x="3873500" y="3403600"/>
          <p14:tracePt t="64896" x="3867150" y="3403600"/>
          <p14:tracePt t="64904" x="3860800" y="3403600"/>
          <p14:tracePt t="65264" x="3879850" y="3403600"/>
          <p14:tracePt t="65280" x="3892550" y="3403600"/>
          <p14:tracePt t="65291" x="3898900" y="3403600"/>
          <p14:tracePt t="65298" x="3911600" y="3403600"/>
          <p14:tracePt t="65305" x="3924300" y="3403600"/>
          <p14:tracePt t="65321" x="3962400" y="3403600"/>
          <p14:tracePt t="65338" x="4013200" y="3403600"/>
          <p14:tracePt t="65354" x="4083050" y="3403600"/>
          <p14:tracePt t="65371" x="4159250" y="3403600"/>
          <p14:tracePt t="65388" x="4222750" y="3403600"/>
          <p14:tracePt t="65406" x="4298950" y="3403600"/>
          <p14:tracePt t="65421" x="4356100" y="3397250"/>
          <p14:tracePt t="65440" x="4419600" y="3390900"/>
          <p14:tracePt t="65454" x="4438650" y="3390900"/>
          <p14:tracePt t="65471" x="4476750" y="3390900"/>
          <p14:tracePt t="65488" x="4508500" y="3384550"/>
          <p14:tracePt t="65505" x="4540250" y="3384550"/>
          <p14:tracePt t="65521" x="4578350" y="3365500"/>
          <p14:tracePt t="65538" x="4610100" y="3365500"/>
          <p14:tracePt t="65554" x="4635500" y="3365500"/>
          <p14:tracePt t="65571" x="4660900" y="3365500"/>
          <p14:tracePt t="65588" x="4667250" y="3365500"/>
          <p14:tracePt t="65604" x="4679950" y="3365500"/>
          <p14:tracePt t="65621" x="4686300" y="3365500"/>
          <p14:tracePt t="65639" x="4730750" y="3359150"/>
          <p14:tracePt t="65654" x="4762500" y="3359150"/>
          <p14:tracePt t="65672" x="4838700" y="3352800"/>
          <p14:tracePt t="65688" x="4940300" y="3333750"/>
          <p14:tracePt t="65704" x="5035550" y="3314700"/>
          <p14:tracePt t="65721" x="5092700" y="3302000"/>
          <p14:tracePt t="65738" x="5130800" y="3302000"/>
          <p14:tracePt t="65754" x="5149850" y="3302000"/>
          <p14:tracePt t="65771" x="5162550" y="3302000"/>
          <p14:tracePt t="65788" x="5181600" y="3302000"/>
          <p14:tracePt t="65805" x="5187950" y="3302000"/>
          <p14:tracePt t="65821" x="5194300" y="3302000"/>
          <p14:tracePt t="65904" x="5200650" y="3302000"/>
          <p14:tracePt t="65921" x="5213350" y="3302000"/>
          <p14:tracePt t="65936" x="5219700" y="3302000"/>
          <p14:tracePt t="65944" x="5226050" y="3302000"/>
          <p14:tracePt t="65962" x="5232400" y="3295650"/>
          <p14:tracePt t="66075" x="5238750" y="3295650"/>
          <p14:tracePt t="66099" x="5245100" y="3295650"/>
          <p14:tracePt t="66115" x="5251450" y="3295650"/>
          <p14:tracePt t="66123" x="5257800" y="3295650"/>
          <p14:tracePt t="66131" x="5270500" y="3295650"/>
          <p14:tracePt t="66138" x="5283200" y="3295650"/>
          <p14:tracePt t="66155" x="5321300" y="3295650"/>
          <p14:tracePt t="66171" x="5372100" y="3295650"/>
          <p14:tracePt t="66188" x="5422900" y="3295650"/>
          <p14:tracePt t="66205" x="5486400" y="3289300"/>
          <p14:tracePt t="66222" x="5530850" y="3282950"/>
          <p14:tracePt t="66238" x="5543550" y="3276600"/>
          <p14:tracePt t="66264" x="5549900" y="3270250"/>
          <p14:tracePt t="66659" x="5556250" y="3270250"/>
          <p14:tracePt t="66667" x="5562600" y="3270250"/>
          <p14:tracePt t="66675" x="5581650" y="3276600"/>
          <p14:tracePt t="66696" x="5619750" y="3276600"/>
          <p14:tracePt t="66713" x="5651500" y="3282950"/>
          <p14:tracePt t="66730" x="5664200" y="3295650"/>
          <p14:tracePt t="66746" x="5676900" y="3302000"/>
          <p14:tracePt t="66939" x="5695950" y="3302000"/>
          <p14:tracePt t="66956" x="5708650" y="3295650"/>
          <p14:tracePt t="66963" x="5715000" y="3295650"/>
          <p14:tracePt t="66972" x="5734050" y="3295650"/>
          <p14:tracePt t="66985" x="5772150" y="3295650"/>
          <p14:tracePt t="67002" x="5810250" y="3295650"/>
          <p14:tracePt t="67019" x="5835650" y="3295650"/>
          <p14:tracePt t="67036" x="5842000" y="3295650"/>
          <p14:tracePt t="69105" x="5816600" y="3295650"/>
          <p14:tracePt t="69113" x="5759450" y="3302000"/>
          <p14:tracePt t="69121" x="5695950" y="3308350"/>
          <p14:tracePt t="69132" x="5607050" y="3321050"/>
          <p14:tracePt t="69146" x="5467350" y="3346450"/>
          <p14:tracePt t="69163" x="5308600" y="3359150"/>
          <p14:tracePt t="69179" x="5137150" y="3384550"/>
          <p14:tracePt t="69196" x="4953000" y="3409950"/>
          <p14:tracePt t="69213" x="4775200" y="3435350"/>
          <p14:tracePt t="69230" x="4572000" y="3473450"/>
          <p14:tracePt t="69246" x="4324350" y="3492500"/>
          <p14:tracePt t="69263" x="4032250" y="3530600"/>
          <p14:tracePt t="69281" x="3708400" y="3562350"/>
          <p14:tracePt t="69296" x="3282950" y="3625850"/>
          <p14:tracePt t="69313" x="3041650" y="3663950"/>
          <p14:tracePt t="69330" x="2838450" y="3689350"/>
          <p14:tracePt t="69346" x="2686050" y="3714750"/>
          <p14:tracePt t="69363" x="2578100" y="3727450"/>
          <p14:tracePt t="69380" x="2520950" y="3752850"/>
          <p14:tracePt t="69396" x="2476500" y="3752850"/>
          <p14:tracePt t="69413" x="2432050" y="3759200"/>
          <p14:tracePt t="69430" x="2393950" y="3765550"/>
          <p14:tracePt t="69447" x="2368550" y="3778250"/>
          <p14:tracePt t="69463" x="2349500" y="3784600"/>
          <p14:tracePt t="69480" x="2336800" y="3784600"/>
          <p14:tracePt t="69496" x="2311400" y="3790950"/>
          <p14:tracePt t="69505" x="2305050" y="3790950"/>
          <p14:tracePt t="69513" x="2286000" y="3790950"/>
          <p14:tracePt t="69530" x="2266950" y="3790950"/>
          <p14:tracePt t="69546" x="2247900" y="3803650"/>
          <p14:tracePt t="69563" x="2235200" y="3803650"/>
          <p14:tracePt t="69580" x="2228850" y="3810000"/>
          <p14:tracePt t="69613" x="2222500" y="3810000"/>
          <p14:tracePt t="69630" x="2209800" y="3822700"/>
          <p14:tracePt t="69647" x="2184400" y="3835400"/>
          <p14:tracePt t="69664" x="2139950" y="3841750"/>
          <p14:tracePt t="69680" x="2076450" y="3860800"/>
          <p14:tracePt t="69697" x="2051050" y="3867150"/>
          <p14:tracePt t="69713" x="2044700" y="3867150"/>
          <p14:tracePt t="69889" x="2025650" y="3867150"/>
          <p14:tracePt t="69901" x="2006600" y="3879850"/>
          <p14:tracePt t="69906" x="1987550" y="3879850"/>
          <p14:tracePt t="69913" x="1955800" y="3879850"/>
          <p14:tracePt t="69930" x="1847850" y="3879850"/>
          <p14:tracePt t="69947" x="1670050" y="3879850"/>
          <p14:tracePt t="69964" x="1428750" y="3867150"/>
          <p14:tracePt t="69980" x="1187450" y="3829050"/>
          <p14:tracePt t="69997" x="1022350" y="3816350"/>
          <p14:tracePt t="70013" x="927100" y="3784600"/>
          <p14:tracePt t="70030" x="895350" y="3771900"/>
          <p14:tracePt t="70047" x="895350" y="3759200"/>
          <p14:tracePt t="70065" x="908050" y="3702050"/>
          <p14:tracePt t="70080" x="933450" y="3663950"/>
          <p14:tracePt t="70097" x="984250" y="3606800"/>
          <p14:tracePt t="70114" x="1022350" y="3562350"/>
          <p14:tracePt t="70130" x="1104900" y="3530600"/>
          <p14:tracePt t="70147" x="1244600" y="3517900"/>
          <p14:tracePt t="70164" x="1397000" y="3498850"/>
          <p14:tracePt t="70181" x="1562100" y="3498850"/>
          <p14:tracePt t="70197" x="1720850" y="3498850"/>
          <p14:tracePt t="70214" x="1873250" y="3543300"/>
          <p14:tracePt t="70230" x="2006600" y="3581400"/>
          <p14:tracePt t="70247" x="2139950" y="3651250"/>
          <p14:tracePt t="70264" x="2260600" y="3733800"/>
          <p14:tracePt t="70280" x="2425700" y="3841750"/>
          <p14:tracePt t="70297" x="2559050" y="3917950"/>
          <p14:tracePt t="70314" x="2724150" y="3968750"/>
          <p14:tracePt t="70330" x="2882900" y="4013200"/>
          <p14:tracePt t="70347" x="3086100" y="4044950"/>
          <p14:tracePt t="70364" x="3302000" y="4083050"/>
          <p14:tracePt t="70380" x="3575050" y="4114800"/>
          <p14:tracePt t="70397" x="3905250" y="4152900"/>
          <p14:tracePt t="70414" x="4203700" y="4152900"/>
          <p14:tracePt t="70430" x="4451350" y="4152900"/>
          <p14:tracePt t="70447" x="4699000" y="4152900"/>
          <p14:tracePt t="70464" x="4927600" y="4152900"/>
          <p14:tracePt t="70481" x="5219700" y="4152900"/>
          <p14:tracePt t="70498" x="5391150" y="4152900"/>
          <p14:tracePt t="70508" x="5467350" y="4152900"/>
          <p14:tracePt t="70514" x="5537200" y="4152900"/>
          <p14:tracePt t="70531" x="5657850" y="4152900"/>
          <p14:tracePt t="70548" x="5740400" y="4152900"/>
          <p14:tracePt t="70564" x="5797550" y="4152900"/>
          <p14:tracePt t="70581" x="5835650" y="4152900"/>
          <p14:tracePt t="70597" x="5880100" y="4152900"/>
          <p14:tracePt t="70614" x="5924550" y="4152900"/>
          <p14:tracePt t="70631" x="6007100" y="4152900"/>
          <p14:tracePt t="70648" x="6115050" y="4152900"/>
          <p14:tracePt t="70666" x="6324600" y="4152900"/>
          <p14:tracePt t="70681" x="6445250" y="4152900"/>
          <p14:tracePt t="70697" x="6534150" y="4140200"/>
          <p14:tracePt t="70714" x="6559550" y="4133850"/>
          <p14:tracePt t="70731" x="6578600" y="4127500"/>
          <p14:tracePt t="70747" x="6584950" y="4114800"/>
          <p14:tracePt t="70781" x="6591300" y="4095750"/>
          <p14:tracePt t="70797" x="6610350" y="4070350"/>
          <p14:tracePt t="70814" x="6610350" y="4038600"/>
          <p14:tracePt t="70831" x="6610350" y="4013200"/>
          <p14:tracePt t="70847" x="6610350" y="4000500"/>
          <p14:tracePt t="71042" x="6610350" y="3994150"/>
          <p14:tracePt t="71066" x="6597650" y="3994150"/>
          <p14:tracePt t="71076" x="6591300" y="3994150"/>
          <p14:tracePt t="71083" x="6584950" y="3994150"/>
          <p14:tracePt t="71091" x="6572250" y="3994150"/>
          <p14:tracePt t="71103" x="6565900" y="3994150"/>
          <p14:tracePt t="71120" x="6540500" y="3994150"/>
          <p14:tracePt t="71136" x="6521450" y="3994150"/>
          <p14:tracePt t="71153" x="6496050" y="3994150"/>
          <p14:tracePt t="71170" x="6464300" y="3994150"/>
          <p14:tracePt t="71187" x="6369050" y="3981450"/>
          <p14:tracePt t="71204" x="6184900" y="3962400"/>
          <p14:tracePt t="71220" x="5956300" y="3949700"/>
          <p14:tracePt t="71237" x="5708650" y="3949700"/>
          <p14:tracePt t="71253" x="5537200" y="3949700"/>
          <p14:tracePt t="71270" x="5422900" y="3949700"/>
          <p14:tracePt t="71287" x="5353050" y="3949700"/>
          <p14:tracePt t="71304" x="5308600" y="3949700"/>
          <p14:tracePt t="71320" x="5283200" y="3949700"/>
          <p14:tracePt t="71337" x="5245100" y="3949700"/>
          <p14:tracePt t="71353" x="5080000" y="3975100"/>
          <p14:tracePt t="71370" x="4857750" y="3981450"/>
          <p14:tracePt t="71387" x="4514850" y="3981450"/>
          <p14:tracePt t="71403" x="4083050" y="3981450"/>
          <p14:tracePt t="71420" x="3676650" y="3981450"/>
          <p14:tracePt t="71437" x="3346450" y="3981450"/>
          <p14:tracePt t="71454" x="3130550" y="3981450"/>
          <p14:tracePt t="71470" x="3003550" y="3981450"/>
          <p14:tracePt t="71487" x="2978150" y="3981450"/>
          <p14:tracePt t="71503" x="2971800" y="3981450"/>
          <p14:tracePt t="71540" x="2965450" y="3981450"/>
          <p14:tracePt t="71546" x="2952750" y="3987800"/>
          <p14:tracePt t="71557" x="2933700" y="4000500"/>
          <p14:tracePt t="71570" x="2851150" y="4006850"/>
          <p14:tracePt t="71587" x="2749550" y="4013200"/>
          <p14:tracePt t="71604" x="2654300" y="4038600"/>
          <p14:tracePt t="71621" x="2565400" y="4038600"/>
          <p14:tracePt t="71637" x="2501900" y="4038600"/>
          <p14:tracePt t="71654" x="2470150" y="4038600"/>
          <p14:tracePt t="71670" x="2463800" y="4038600"/>
          <p14:tracePt t="71765" x="2457450" y="4038600"/>
          <p14:tracePt t="71774" x="2451100" y="4038600"/>
          <p14:tracePt t="71781" x="2438400" y="4038600"/>
          <p14:tracePt t="71788" x="2425700" y="4038600"/>
          <p14:tracePt t="71804" x="2406650" y="4038600"/>
          <p14:tracePt t="71820" x="2368550" y="4038600"/>
          <p14:tracePt t="71837" x="2355850" y="4038600"/>
          <p14:tracePt t="71854" x="2330450" y="4044950"/>
          <p14:tracePt t="71871" x="2311400" y="4051300"/>
          <p14:tracePt t="71887" x="2305050" y="4051300"/>
          <p14:tracePt t="71904" x="2254250" y="4051300"/>
          <p14:tracePt t="71921" x="2235200" y="4051300"/>
          <p14:tracePt t="71937" x="2228850" y="4051300"/>
          <p14:tracePt t="72158" x="2222500" y="4051300"/>
          <p14:tracePt t="72165" x="2209800" y="4051300"/>
          <p14:tracePt t="72175" x="2203450" y="4051300"/>
          <p14:tracePt t="72182" x="2184400" y="4051300"/>
          <p14:tracePt t="72199" x="2139950" y="4032250"/>
          <p14:tracePt t="72215" x="2108200" y="4013200"/>
          <p14:tracePt t="72232" x="2057400" y="4006850"/>
          <p14:tracePt t="72250" x="1987550" y="3981450"/>
          <p14:tracePt t="72266" x="1974850" y="3975100"/>
          <p14:tracePt t="72467" x="1955800" y="3975100"/>
          <p14:tracePt t="72475" x="1949450" y="3975100"/>
          <p14:tracePt t="72482" x="1930400" y="3975100"/>
          <p14:tracePt t="72490" x="1905000" y="3975100"/>
          <p14:tracePt t="72507" x="1873250" y="3975100"/>
          <p14:tracePt t="72524" x="1847850" y="3975100"/>
          <p14:tracePt t="72540" x="1822450" y="3975100"/>
          <p14:tracePt t="72557" x="1809750" y="3968750"/>
          <p14:tracePt t="72574" x="1784350" y="3956050"/>
          <p14:tracePt t="72590" x="1739900" y="3949700"/>
          <p14:tracePt t="72607" x="1708150" y="3943350"/>
          <p14:tracePt t="72623" x="1663700" y="3937000"/>
          <p14:tracePt t="72641" x="1657350" y="3937000"/>
          <p14:tracePt t="72685" x="1651000" y="3930650"/>
          <p14:tracePt t="72726" x="1651000" y="3924300"/>
          <p14:tracePt t="72742" x="1651000" y="3917950"/>
          <p14:tracePt t="72758" x="1663700" y="3905250"/>
          <p14:tracePt t="72766" x="1676400" y="3905250"/>
          <p14:tracePt t="72774" x="1720850" y="3905250"/>
          <p14:tracePt t="72790" x="1879600" y="3898900"/>
          <p14:tracePt t="72807" x="2152650" y="3848100"/>
          <p14:tracePt t="72824" x="2768600" y="3689350"/>
          <p14:tracePt t="72840" x="3479800" y="3473450"/>
          <p14:tracePt t="72857" x="4521200" y="3238500"/>
          <p14:tracePt t="72874" x="5086350" y="3155950"/>
          <p14:tracePt t="72891" x="5676900" y="3111500"/>
          <p14:tracePt t="72907" x="6172200" y="3111500"/>
          <p14:tracePt t="72924" x="6584950" y="3111500"/>
          <p14:tracePt t="72940" x="6908800" y="3111500"/>
          <p14:tracePt t="72957" x="7137400" y="3111500"/>
          <p14:tracePt t="72974" x="7315200" y="3111500"/>
          <p14:tracePt t="72990" x="7454900" y="3111500"/>
          <p14:tracePt t="72999" x="7499350" y="3111500"/>
          <p14:tracePt t="73007" x="7531100" y="3111500"/>
          <p14:tracePt t="73024" x="7594600" y="3111500"/>
          <p14:tracePt t="73041" x="7651750" y="3111500"/>
          <p14:tracePt t="73057" x="7702550" y="3111500"/>
          <p14:tracePt t="73074" x="7823200" y="3117850"/>
          <p14:tracePt t="73091" x="7899400" y="3124200"/>
          <p14:tracePt t="73107" x="8001000" y="3143250"/>
          <p14:tracePt t="73124" x="8108950" y="3155950"/>
          <p14:tracePt t="73141" x="8248650" y="3175000"/>
          <p14:tracePt t="73158" x="8401050" y="3219450"/>
          <p14:tracePt t="73174" x="8591550" y="3244850"/>
          <p14:tracePt t="73191" x="8737600" y="3251200"/>
          <p14:tracePt t="73207" x="8845550" y="3251200"/>
          <p14:tracePt t="73224" x="8896350" y="3251200"/>
          <p14:tracePt t="73241" x="8915400" y="3244850"/>
          <p14:tracePt t="73257" x="8915400" y="3238500"/>
          <p14:tracePt t="73274" x="8921750" y="3232150"/>
          <p14:tracePt t="73291" x="8934450" y="3225800"/>
          <p14:tracePt t="73308" x="8934450" y="3219450"/>
          <p14:tracePt t="73324" x="8966200" y="3206750"/>
          <p14:tracePt t="73341" x="8997950" y="3187700"/>
          <p14:tracePt t="73357" x="9029700" y="3181350"/>
          <p14:tracePt t="73374" x="9048750" y="3168650"/>
          <p14:tracePt t="73391" x="9055100" y="3162300"/>
          <p14:tracePt t="73486" x="9055100" y="3155950"/>
          <p14:tracePt t="73496" x="9055100" y="3149600"/>
          <p14:tracePt t="73503" x="9055100" y="3136900"/>
          <p14:tracePt t="73509" x="9061450" y="3117850"/>
          <p14:tracePt t="73524" x="9067800" y="3105150"/>
          <p14:tracePt t="73541" x="9074150" y="3079750"/>
          <p14:tracePt t="73558" x="9074150" y="3067050"/>
          <p14:tracePt t="73574" x="9080500" y="3054350"/>
          <p14:tracePt t="73591" x="9080500" y="3028950"/>
          <p14:tracePt t="73625" x="9080500" y="3009900"/>
          <p14:tracePt t="73641" x="9074150" y="2997200"/>
          <p14:tracePt t="73658" x="9055100" y="2984500"/>
          <p14:tracePt t="73950" x="9048750" y="2984500"/>
          <p14:tracePt t="73967" x="9042400" y="2984500"/>
          <p14:tracePt t="73974" x="9017000" y="3003550"/>
          <p14:tracePt t="73983" x="9004300" y="3028950"/>
          <p14:tracePt t="73991" x="8978900" y="3067050"/>
          <p14:tracePt t="74008" x="8896350" y="3168650"/>
          <p14:tracePt t="74024" x="8775700" y="3276600"/>
          <p14:tracePt t="74041" x="8642350" y="3346450"/>
          <p14:tracePt t="74058" x="8356600" y="3422650"/>
          <p14:tracePt t="74075" x="8166100" y="3448050"/>
          <p14:tracePt t="74091" x="7943850" y="3473450"/>
          <p14:tracePt t="74108" x="7734300" y="3492500"/>
          <p14:tracePt t="74125" x="7537450" y="3492500"/>
          <p14:tracePt t="74141" x="7346950" y="3492500"/>
          <p14:tracePt t="74158" x="7105650" y="3511550"/>
          <p14:tracePt t="74175" x="6756400" y="3511550"/>
          <p14:tracePt t="74191" x="6134100" y="3511550"/>
          <p14:tracePt t="74208" x="5448300" y="3511550"/>
          <p14:tracePt t="74225" x="4800600" y="3511550"/>
          <p14:tracePt t="74242" x="4343400" y="3511550"/>
          <p14:tracePt t="74258" x="3816350" y="3536950"/>
          <p14:tracePt t="74275" x="3568700" y="3575050"/>
          <p14:tracePt t="74292" x="3397250" y="3606800"/>
          <p14:tracePt t="74308" x="3225800" y="3638550"/>
          <p14:tracePt t="74325" x="3098800" y="3676650"/>
          <p14:tracePt t="74342" x="2971800" y="3708400"/>
          <p14:tracePt t="74358" x="2901950" y="3740150"/>
          <p14:tracePt t="74375" x="2844800" y="3746500"/>
          <p14:tracePt t="74392" x="2813050" y="3746500"/>
          <p14:tracePt t="74408" x="2755900" y="3746500"/>
          <p14:tracePt t="74425" x="2622550" y="3746500"/>
          <p14:tracePt t="74442" x="2451100" y="3746500"/>
          <p14:tracePt t="74458" x="2171700" y="3790950"/>
          <p14:tracePt t="74475" x="2051050" y="3810000"/>
          <p14:tracePt t="74492" x="1993900" y="3829050"/>
          <p14:tracePt t="74509" x="1981200" y="3829050"/>
          <p14:tracePt t="75383" x="1993900" y="3841750"/>
          <p14:tracePt t="75391" x="2012950" y="3841750"/>
          <p14:tracePt t="75400" x="2032000" y="3848100"/>
          <p14:tracePt t="75407" x="2051050" y="3854450"/>
          <p14:tracePt t="75424" x="2146300" y="3892550"/>
          <p14:tracePt t="75440" x="2228850" y="3930650"/>
          <p14:tracePt t="75457" x="2292350" y="3949700"/>
          <p14:tracePt t="75474" x="2305050" y="3956050"/>
          <p14:tracePt t="76348" x="2311400" y="3975100"/>
          <p14:tracePt t="76357" x="2311400" y="3981450"/>
          <p14:tracePt t="76365" x="2311400" y="3987800"/>
          <p14:tracePt t="76374" x="2311400" y="4006850"/>
          <p14:tracePt t="76389" x="2311400" y="4013200"/>
          <p14:tracePt t="76406" x="2311400" y="4025900"/>
          <p14:tracePt t="76422" x="2311400" y="4032250"/>
          <p14:tracePt t="76445" x="2311400" y="4038600"/>
          <p14:tracePt t="76478" x="2311400" y="4044950"/>
          <p14:tracePt t="76526" x="2305050" y="4044950"/>
          <p14:tracePt t="76597" x="2298700" y="4044950"/>
          <p14:tracePt t="76816" x="2305050" y="4051300"/>
          <p14:tracePt t="76824" x="2336800" y="4051300"/>
          <p14:tracePt t="76832" x="2393950" y="4057650"/>
          <p14:tracePt t="76840" x="2444750" y="4076700"/>
          <p14:tracePt t="76857" x="2546350" y="4089400"/>
          <p14:tracePt t="76874" x="2654300" y="4095750"/>
          <p14:tracePt t="76890" x="2794000" y="4095750"/>
          <p14:tracePt t="76907" x="2984500" y="4095750"/>
          <p14:tracePt t="76924" x="3111500" y="4095750"/>
          <p14:tracePt t="76941" x="3225800" y="4108450"/>
          <p14:tracePt t="76957" x="3346450" y="4133850"/>
          <p14:tracePt t="76974" x="3479800" y="4146550"/>
          <p14:tracePt t="76990" x="3556000" y="4171950"/>
          <p14:tracePt t="76997" x="3594100" y="4171950"/>
          <p14:tracePt t="77007" x="3613150" y="4178300"/>
          <p14:tracePt t="77024" x="3651250" y="4178300"/>
          <p14:tracePt t="77040" x="3676650" y="4178300"/>
          <p14:tracePt t="77057" x="3702050" y="4178300"/>
          <p14:tracePt t="77074" x="3727450" y="4184650"/>
          <p14:tracePt t="77090" x="3765550" y="4197350"/>
          <p14:tracePt t="77107" x="3822700" y="4203700"/>
          <p14:tracePt t="77124" x="3956050" y="4216400"/>
          <p14:tracePt t="77140" x="4032250" y="4235450"/>
          <p14:tracePt t="77157" x="4102100" y="4235450"/>
          <p14:tracePt t="77174" x="4121150" y="4235450"/>
          <p14:tracePt t="77190" x="4127500" y="4235450"/>
          <p14:tracePt t="77237" x="4133850" y="4235450"/>
          <p14:tracePt t="77246" x="4146550" y="4235450"/>
          <p14:tracePt t="77752" x="4146550" y="4241800"/>
          <p14:tracePt t="77793" x="4146550" y="4254500"/>
          <p14:tracePt t="78672" x="4146550" y="4260850"/>
          <p14:tracePt t="78688" x="4152900" y="4260850"/>
          <p14:tracePt t="78719" x="4159250" y="4260850"/>
          <p14:tracePt t="78750" x="4165600" y="4267200"/>
          <p14:tracePt t="78895" x="4165600" y="4273550"/>
          <p14:tracePt t="79614" x="4165600" y="4279900"/>
          <p14:tracePt t="79631" x="4165600" y="4292600"/>
          <p14:tracePt t="79721" x="4152900" y="4298950"/>
          <p14:tracePt t="79729" x="4146550" y="4298950"/>
          <p14:tracePt t="79738" x="4146550" y="4305300"/>
          <p14:tracePt t="79746" x="4146550" y="4311650"/>
          <p14:tracePt t="79763" x="4146550" y="4330700"/>
          <p14:tracePt t="79780" x="4146550" y="4337050"/>
          <p14:tracePt t="79934" x="4140200" y="4343400"/>
          <p14:tracePt t="80001" x="4127500" y="4343400"/>
          <p14:tracePt t="80019" x="4127500" y="4349750"/>
          <p14:tracePt t="80095" x="4121150" y="4349750"/>
          <p14:tracePt t="80953" x="4114800" y="4356100"/>
          <p14:tracePt t="80990" x="4095750" y="4362450"/>
          <p14:tracePt t="81000" x="4089400" y="4362450"/>
          <p14:tracePt t="81006" x="4076700" y="4362450"/>
          <p14:tracePt t="81015" x="4064000" y="4368800"/>
          <p14:tracePt t="81027" x="4051300" y="4368800"/>
          <p14:tracePt t="81044" x="4038600" y="4368800"/>
          <p14:tracePt t="81061" x="4025900" y="4368800"/>
          <p14:tracePt t="81077" x="4013200" y="4368800"/>
          <p14:tracePt t="81094" x="4006850" y="4368800"/>
          <p14:tracePt t="81110" x="3994150" y="4375150"/>
          <p14:tracePt t="81168" x="3987800" y="4381500"/>
          <p14:tracePt t="81175" x="3981450" y="4381500"/>
          <p14:tracePt t="81690" x="3975100" y="4381500"/>
          <p14:tracePt t="81698" x="3949700" y="4381500"/>
          <p14:tracePt t="81707" x="3911600" y="4387850"/>
          <p14:tracePt t="81714" x="3879850" y="4387850"/>
          <p14:tracePt t="81731" x="3829050" y="4387850"/>
          <p14:tracePt t="81747" x="3816350" y="4387850"/>
          <p14:tracePt t="81764" x="3803650" y="4394200"/>
          <p14:tracePt t="81863" x="3797300" y="4394200"/>
          <p14:tracePt t="81888" x="3790950" y="4394200"/>
          <p14:tracePt t="81904" x="3784600" y="4394200"/>
          <p14:tracePt t="81921" x="3778250" y="4394200"/>
          <p14:tracePt t="81927" x="3771900" y="4394200"/>
          <p14:tracePt t="81944" x="3759200" y="4394200"/>
          <p14:tracePt t="81954" x="3746500" y="4394200"/>
          <p14:tracePt t="81971" x="3727450" y="4394200"/>
          <p14:tracePt t="81983" x="3708400" y="4394200"/>
          <p14:tracePt t="81998" x="3702050" y="4394200"/>
          <p14:tracePt t="82075" x="3695700" y="4394200"/>
          <p14:tracePt t="82097" x="3683000" y="4394200"/>
          <p14:tracePt t="82105" x="3676650" y="4394200"/>
          <p14:tracePt t="82115" x="3670300" y="4394200"/>
          <p14:tracePt t="82131" x="3657600" y="4394200"/>
          <p14:tracePt t="82148" x="3651250" y="4394200"/>
          <p14:tracePt t="82512" x="3644900" y="4394200"/>
          <p14:tracePt t="82527" x="3638550" y="4394200"/>
          <p14:tracePt t="82552" x="3632200" y="4394200"/>
          <p14:tracePt t="82560" x="3625850" y="4394200"/>
          <p14:tracePt t="82568" x="3606800" y="4394200"/>
          <p14:tracePt t="82583" x="3568700" y="4394200"/>
          <p14:tracePt t="82600" x="3511550" y="4394200"/>
          <p14:tracePt t="82616" x="3460750" y="4394200"/>
          <p14:tracePt t="82633" x="3448050" y="4394200"/>
          <p14:tracePt t="82650" x="3435350" y="4394200"/>
          <p14:tracePt t="82897" x="3429000" y="4394200"/>
          <p14:tracePt t="84348" x="3422650" y="4394200"/>
          <p14:tracePt t="84387" x="3422650" y="4400550"/>
          <p14:tracePt t="84395" x="3429000" y="4400550"/>
          <p14:tracePt t="84406" x="3435350" y="4400550"/>
          <p14:tracePt t="84423" x="3473450" y="4400550"/>
          <p14:tracePt t="84763" x="3479800" y="4400550"/>
          <p14:tracePt t="84768" x="3486150" y="4400550"/>
          <p14:tracePt t="84777" x="3492500" y="4400550"/>
          <p14:tracePt t="84787" x="3498850" y="4400550"/>
          <p14:tracePt t="84804" x="3511550" y="4400550"/>
          <p14:tracePt t="84820" x="3530600" y="4400550"/>
          <p14:tracePt t="84837" x="3543300" y="4400550"/>
          <p14:tracePt t="84854" x="3549650" y="4400550"/>
          <p14:tracePt t="84980" x="3556000" y="4400550"/>
          <p14:tracePt t="85028" x="3568700" y="4400550"/>
          <p14:tracePt t="85051" x="3575050" y="4400550"/>
          <p14:tracePt t="85059" x="3581400" y="4400550"/>
          <p14:tracePt t="85071" x="3600450" y="4400550"/>
          <p14:tracePt t="85087" x="3625850" y="4400550"/>
          <p14:tracePt t="85104" x="3657600" y="4400550"/>
          <p14:tracePt t="85121" x="3708400" y="4400550"/>
          <p14:tracePt t="85137" x="3740150" y="4400550"/>
          <p14:tracePt t="85154" x="3759200" y="4400550"/>
          <p14:tracePt t="85170" x="3778250" y="4400550"/>
          <p14:tracePt t="85276" x="3784600" y="4400550"/>
          <p14:tracePt t="85299" x="3797300" y="4400550"/>
          <p14:tracePt t="85309" x="3810000" y="4400550"/>
          <p14:tracePt t="85315" x="3822700" y="4400550"/>
          <p14:tracePt t="85321" x="3835400" y="4400550"/>
          <p14:tracePt t="85338" x="3867150" y="4400550"/>
          <p14:tracePt t="85354" x="3892550" y="4400550"/>
          <p14:tracePt t="85371" x="3911600" y="4400550"/>
          <p14:tracePt t="85387" x="3943350" y="4400550"/>
          <p14:tracePt t="85404" x="3956050" y="4400550"/>
          <p14:tracePt t="85421" x="3962400" y="4400550"/>
          <p14:tracePt t="85481" x="3968750" y="4400550"/>
          <p14:tracePt t="85664" x="3981450" y="4400550"/>
          <p14:tracePt t="85675" x="3987800" y="4400550"/>
          <p14:tracePt t="85681" x="4000500" y="4400550"/>
          <p14:tracePt t="85697" x="4019550" y="4400550"/>
          <p14:tracePt t="85706" x="4044950" y="4400550"/>
          <p14:tracePt t="85721" x="4108450" y="4400550"/>
          <p14:tracePt t="85738" x="4171950" y="4400550"/>
          <p14:tracePt t="85754" x="4241800" y="4406900"/>
          <p14:tracePt t="85771" x="4273550" y="4406900"/>
          <p14:tracePt t="85788" x="4279900" y="4406900"/>
          <p14:tracePt t="85931" x="4286250" y="4406900"/>
          <p14:tracePt t="85938" x="4292600" y="4406900"/>
          <p14:tracePt t="85945" x="4311650" y="4406900"/>
          <p14:tracePt t="85955" x="4337050" y="4406900"/>
          <p14:tracePt t="85971" x="4419600" y="4413250"/>
          <p14:tracePt t="85988" x="4546600" y="4425950"/>
          <p14:tracePt t="86005" x="4686300" y="4425950"/>
          <p14:tracePt t="86010" x="4737100" y="4425950"/>
          <p14:tracePt t="86021" x="4800600" y="4425950"/>
          <p14:tracePt t="86038" x="4876800" y="4425950"/>
          <p14:tracePt t="86055" x="4933950" y="4425950"/>
          <p14:tracePt t="86074" x="4984750" y="4425950"/>
          <p14:tracePt t="86088" x="5003800" y="4425950"/>
          <p14:tracePt t="86105" x="5016500" y="4425950"/>
          <p14:tracePt t="86122" x="5060950" y="4425950"/>
          <p14:tracePt t="86138" x="5099050" y="4425950"/>
          <p14:tracePt t="86155" x="5162550" y="4425950"/>
          <p14:tracePt t="86172" x="5270500" y="4425950"/>
          <p14:tracePt t="86188" x="5397500" y="4425950"/>
          <p14:tracePt t="86205" x="5524500" y="4425950"/>
          <p14:tracePt t="86221" x="5695950" y="4425950"/>
          <p14:tracePt t="86238" x="5861050" y="4425950"/>
          <p14:tracePt t="86255" x="6051550" y="4425950"/>
          <p14:tracePt t="86271" x="6337300" y="4425950"/>
          <p14:tracePt t="86288" x="6527800" y="4425950"/>
          <p14:tracePt t="86305" x="6718300" y="4425950"/>
          <p14:tracePt t="86322" x="6927850" y="4425950"/>
          <p14:tracePt t="86338" x="7137400" y="4425950"/>
          <p14:tracePt t="86355" x="7378700" y="4425950"/>
          <p14:tracePt t="86372" x="7664450" y="4425950"/>
          <p14:tracePt t="86388" x="7969250" y="4425950"/>
          <p14:tracePt t="86405" x="8312150" y="4425950"/>
          <p14:tracePt t="86422" x="8597900" y="4425950"/>
          <p14:tracePt t="86438" x="8845550" y="4425950"/>
          <p14:tracePt t="86455" x="9112250" y="4387850"/>
          <p14:tracePt t="86472" x="9251950" y="4368800"/>
          <p14:tracePt t="86489" x="9321800" y="4356100"/>
          <p14:tracePt t="86505" x="9372600" y="4343400"/>
          <p14:tracePt t="86522" x="9417050" y="4330700"/>
          <p14:tracePt t="86539" x="9442450" y="4324350"/>
          <p14:tracePt t="86555" x="9474200" y="4324350"/>
          <p14:tracePt t="86572" x="9525000" y="4324350"/>
          <p14:tracePt t="86589" x="9588500" y="4324350"/>
          <p14:tracePt t="86605" x="9664700" y="4324350"/>
          <p14:tracePt t="86622" x="9759950" y="4324350"/>
          <p14:tracePt t="86638" x="9836150" y="4324350"/>
          <p14:tracePt t="86656" x="9912350" y="4324350"/>
          <p14:tracePt t="86672" x="9988550" y="4324350"/>
          <p14:tracePt t="86688" x="10039350" y="4318000"/>
          <p14:tracePt t="86705" x="10052050" y="4305300"/>
          <p14:tracePt t="86753" x="10064750" y="4298950"/>
          <p14:tracePt t="87013" x="10058400" y="4298950"/>
          <p14:tracePt t="87020" x="10045700" y="4298950"/>
          <p14:tracePt t="87028" x="10026650" y="4286250"/>
          <p14:tracePt t="87037" x="10020300" y="4286250"/>
          <p14:tracePt t="87164" x="10001250" y="4279900"/>
          <p14:tracePt t="87170" x="9969500" y="4273550"/>
          <p14:tracePt t="87177" x="9867900" y="4229100"/>
          <p14:tracePt t="87187" x="9664700" y="4159250"/>
          <p14:tracePt t="87204" x="9131300" y="4019550"/>
          <p14:tracePt t="87220" x="8883650" y="3968750"/>
          <p14:tracePt t="87237" x="8699500" y="3943350"/>
          <p14:tracePt t="87254" x="8426450" y="3905250"/>
          <p14:tracePt t="87271" x="7804150" y="3816350"/>
          <p14:tracePt t="87287" x="7029450" y="3816350"/>
          <p14:tracePt t="87305" x="5791200" y="3860800"/>
          <p14:tracePt t="87320" x="5054600" y="3994150"/>
          <p14:tracePt t="87337" x="4476750" y="4133850"/>
          <p14:tracePt t="87354" x="4006850" y="4260850"/>
          <p14:tracePt t="87371" x="3695700" y="4375150"/>
          <p14:tracePt t="87387" x="3441700" y="4464050"/>
          <p14:tracePt t="87404" x="3257550" y="4546600"/>
          <p14:tracePt t="87420" x="3105150" y="4597400"/>
          <p14:tracePt t="87437" x="2978150" y="4654550"/>
          <p14:tracePt t="87454" x="2876550" y="4692650"/>
          <p14:tracePt t="87470" x="2787650" y="4724400"/>
          <p14:tracePt t="87487" x="2724150" y="4743450"/>
          <p14:tracePt t="87505" x="2654300" y="4749800"/>
          <p14:tracePt t="87520" x="2533650" y="4768850"/>
          <p14:tracePt t="87537" x="2400300" y="4800600"/>
          <p14:tracePt t="87554" x="2292350" y="4832350"/>
          <p14:tracePt t="87571" x="2165350" y="4883150"/>
          <p14:tracePt t="87587" x="2095500" y="4902200"/>
          <p14:tracePt t="87604" x="2057400" y="4921250"/>
          <p14:tracePt t="87621" x="2032000" y="4933950"/>
          <p14:tracePt t="87637" x="2012950" y="4940300"/>
          <p14:tracePt t="87654" x="1974850" y="4953000"/>
          <p14:tracePt t="87671" x="1949450" y="4965700"/>
          <p14:tracePt t="87688" x="1924050" y="4978400"/>
          <p14:tracePt t="87704" x="1911350" y="4984750"/>
          <p14:tracePt t="87785" x="1905000" y="4984750"/>
          <p14:tracePt t="87795" x="1905000" y="4991100"/>
          <p14:tracePt t="87811" x="1898650" y="4991100"/>
          <p14:tracePt t="87817" x="1885950" y="4997450"/>
          <p14:tracePt t="87827" x="1879600" y="4997450"/>
          <p14:tracePt t="87837" x="1873250" y="4997450"/>
          <p14:tracePt t="87854" x="1854200" y="4997450"/>
          <p14:tracePt t="87871" x="1835150" y="4997450"/>
          <p14:tracePt t="87888" x="1784350" y="5010150"/>
          <p14:tracePt t="87904" x="1708150" y="5010150"/>
          <p14:tracePt t="87921" x="1631950" y="5010150"/>
          <p14:tracePt t="87937" x="1555750" y="5010150"/>
          <p14:tracePt t="87954" x="1492250" y="5010150"/>
          <p14:tracePt t="87971" x="1422400" y="5010150"/>
          <p14:tracePt t="87988" x="1358900" y="5010150"/>
          <p14:tracePt t="88004" x="1289050" y="5003800"/>
          <p14:tracePt t="88010" x="1257300" y="5003800"/>
          <p14:tracePt t="88021" x="1225550" y="5003800"/>
          <p14:tracePt t="88038" x="1168400" y="4997450"/>
          <p14:tracePt t="88054" x="1130300" y="4997450"/>
          <p14:tracePt t="88071" x="1104900" y="4997450"/>
          <p14:tracePt t="88088" x="1085850" y="4997450"/>
          <p14:tracePt t="88104" x="1066800" y="4997450"/>
          <p14:tracePt t="88121" x="1060450" y="4997450"/>
          <p14:tracePt t="88138" x="1047750" y="4991100"/>
          <p14:tracePt t="88154" x="1035050" y="4991100"/>
          <p14:tracePt t="88171" x="1009650" y="4984750"/>
          <p14:tracePt t="88188" x="977900" y="4984750"/>
          <p14:tracePt t="88204" x="952500" y="4978400"/>
          <p14:tracePt t="88221" x="927100" y="4978400"/>
          <p14:tracePt t="88238" x="914400" y="4978400"/>
          <p14:tracePt t="88254" x="901700" y="4978400"/>
          <p14:tracePt t="88271" x="889000" y="4972050"/>
          <p14:tracePt t="88288" x="876300" y="4965700"/>
          <p14:tracePt t="88305" x="863600" y="4965700"/>
          <p14:tracePt t="88321" x="850900" y="4965700"/>
          <p14:tracePt t="88338" x="844550" y="4965700"/>
          <p14:tracePt t="88355" x="812800" y="4959350"/>
          <p14:tracePt t="88372" x="755650" y="4953000"/>
          <p14:tracePt t="88388" x="673100" y="4946650"/>
          <p14:tracePt t="88405" x="603250" y="4927600"/>
          <p14:tracePt t="88421" x="565150" y="4927600"/>
          <p14:tracePt t="88438" x="546100" y="4927600"/>
          <p14:tracePt t="88454" x="539750" y="4927600"/>
          <p14:tracePt t="88653" x="546100" y="4927600"/>
          <p14:tracePt t="88660" x="571500" y="4921250"/>
          <p14:tracePt t="88671" x="590550" y="4921250"/>
          <p14:tracePt t="88688" x="641350" y="4921250"/>
          <p14:tracePt t="88705" x="768350" y="4921250"/>
          <p14:tracePt t="88721" x="844550" y="4921250"/>
          <p14:tracePt t="88738" x="920750" y="4921250"/>
          <p14:tracePt t="88755" x="1003300" y="4921250"/>
          <p14:tracePt t="88771" x="1073150" y="4921250"/>
          <p14:tracePt t="88788" x="1149350" y="4921250"/>
          <p14:tracePt t="88805" x="1212850" y="4921250"/>
          <p14:tracePt t="88821" x="1276350" y="4921250"/>
          <p14:tracePt t="88838" x="1346200" y="4921250"/>
          <p14:tracePt t="88855" x="1422400" y="4921250"/>
          <p14:tracePt t="88872" x="1517650" y="4921250"/>
          <p14:tracePt t="88888" x="1600200" y="4921250"/>
          <p14:tracePt t="88905" x="1739900" y="4921250"/>
          <p14:tracePt t="88922" x="1816100" y="4921250"/>
          <p14:tracePt t="88938" x="1911350" y="4921250"/>
          <p14:tracePt t="88955" x="1981200" y="4921250"/>
          <p14:tracePt t="88972" x="2044700" y="4921250"/>
          <p14:tracePt t="88988" x="2120900" y="4921250"/>
          <p14:tracePt t="89005" x="2197100" y="4921250"/>
          <p14:tracePt t="89012" x="2228850" y="4921250"/>
          <p14:tracePt t="89022" x="2273300" y="4921250"/>
          <p14:tracePt t="89038" x="2368550" y="4921250"/>
          <p14:tracePt t="89055" x="2432050" y="4921250"/>
          <p14:tracePt t="89073" x="2508250" y="4921250"/>
          <p14:tracePt t="89089" x="2590800" y="4921250"/>
          <p14:tracePt t="89105" x="2622550" y="4921250"/>
          <p14:tracePt t="89122" x="2641600" y="4921250"/>
          <p14:tracePt t="89138" x="2654300" y="4921250"/>
          <p14:tracePt t="89155" x="2660650" y="4921250"/>
          <p14:tracePt t="89267" x="2667000" y="4921250"/>
          <p14:tracePt t="89277" x="2673350" y="4921250"/>
          <p14:tracePt t="89293" x="2679700" y="4921250"/>
          <p14:tracePt t="89298" x="2692400" y="4921250"/>
          <p14:tracePt t="89308" x="2711450" y="4921250"/>
          <p14:tracePt t="89322" x="2755900" y="4921250"/>
          <p14:tracePt t="89339" x="2806700" y="4921250"/>
          <p14:tracePt t="89355" x="2851150" y="4914900"/>
          <p14:tracePt t="89372" x="2882900" y="4902200"/>
          <p14:tracePt t="89461" x="2895600" y="4902200"/>
          <p14:tracePt t="89469" x="2895600" y="4895850"/>
          <p14:tracePt t="89494" x="2901950" y="4895850"/>
          <p14:tracePt t="89512" x="2914650" y="4889500"/>
          <p14:tracePt t="89533" x="2921000" y="4883150"/>
          <p14:tracePt t="89550" x="2927350" y="4876800"/>
          <p14:tracePt t="89564" x="2927350" y="4870450"/>
          <p14:tracePt t="89572" x="2933700" y="4870450"/>
          <p14:tracePt t="89579" x="2933700" y="4857750"/>
          <p14:tracePt t="89596" x="2933700" y="4851400"/>
          <p14:tracePt t="89611" x="2940050" y="4838700"/>
          <p14:tracePt t="89644" x="2940050" y="4832350"/>
          <p14:tracePt t="89650" x="2940050" y="4826000"/>
          <p14:tracePt t="89662" x="2940050" y="4819650"/>
          <p14:tracePt t="89672" x="2940050" y="4813300"/>
          <p14:tracePt t="89689" x="2940050" y="4800600"/>
          <p14:tracePt t="89706" x="2946400" y="4775200"/>
          <p14:tracePt t="89723" x="2952750" y="4756150"/>
          <p14:tracePt t="89739" x="2952750" y="4749800"/>
          <p14:tracePt t="89756" x="2952750" y="4737100"/>
          <p14:tracePt t="89773" x="2952750" y="4730750"/>
          <p14:tracePt t="89806" x="2952750" y="4724400"/>
          <p14:tracePt t="89823" x="2952750" y="4711700"/>
          <p14:tracePt t="89850" x="2952750" y="4705350"/>
          <p14:tracePt t="89883" x="2952750" y="4692650"/>
          <p14:tracePt t="89907" x="2952750" y="4686300"/>
          <p14:tracePt t="89915" x="2952750" y="4679950"/>
          <p14:tracePt t="89946" x="2946400" y="4673600"/>
          <p14:tracePt t="89955" x="2946400" y="4667250"/>
          <p14:tracePt t="89979" x="2946400" y="4660900"/>
          <p14:tracePt t="89987" x="2940050" y="4660900"/>
          <p14:tracePt t="90019" x="2940050" y="4654550"/>
          <p14:tracePt t="90028" x="2940050" y="4648200"/>
          <p14:tracePt t="90035" x="2933700" y="4648200"/>
          <p14:tracePt t="90051" x="2933700" y="4641850"/>
          <p14:tracePt t="90062" x="2927350" y="4635500"/>
          <p14:tracePt t="90078" x="2927350" y="4629150"/>
          <p14:tracePt t="90092" x="2927350" y="4622800"/>
          <p14:tracePt t="90106" x="2921000" y="4616450"/>
          <p14:tracePt t="90123" x="2921000" y="4610100"/>
          <p14:tracePt t="90140" x="2908300" y="4597400"/>
          <p14:tracePt t="90156" x="2901950" y="4591050"/>
          <p14:tracePt t="90173" x="2901950" y="4584700"/>
          <p14:tracePt t="90189" x="2882900" y="4578350"/>
          <p14:tracePt t="90206" x="2876550" y="4565650"/>
          <p14:tracePt t="90223" x="2863850" y="4559300"/>
          <p14:tracePt t="90256" x="2851150" y="4552950"/>
          <p14:tracePt t="90277" x="2838450" y="4546600"/>
          <p14:tracePt t="90289" x="2832100" y="4546600"/>
          <p14:tracePt t="90309" x="2825750" y="4546600"/>
          <p14:tracePt t="90323" x="2806700" y="4546600"/>
          <p14:tracePt t="90340" x="2787650" y="4540250"/>
          <p14:tracePt t="90356" x="2781300" y="4540250"/>
          <p14:tracePt t="90373" x="2755900" y="4533900"/>
          <p14:tracePt t="90390" x="2730500" y="4527550"/>
          <p14:tracePt t="90407" x="2692400" y="4514850"/>
          <p14:tracePt t="90423" x="2654300" y="4514850"/>
          <p14:tracePt t="90440" x="2609850" y="4508500"/>
          <p14:tracePt t="90456" x="2590800" y="4508500"/>
          <p14:tracePt t="90474" x="2565400" y="4508500"/>
          <p14:tracePt t="90506" x="2559050" y="4508500"/>
          <p14:tracePt t="90523" x="2546350" y="4508500"/>
          <p14:tracePt t="90540" x="2533650" y="4508500"/>
          <p14:tracePt t="90557" x="2520950" y="4508500"/>
          <p14:tracePt t="90573" x="2514600" y="4508500"/>
          <p14:tracePt t="90590" x="2470150" y="4508500"/>
          <p14:tracePt t="90607" x="2425700" y="4508500"/>
          <p14:tracePt t="90623" x="2368550" y="4495800"/>
          <p14:tracePt t="90640" x="2286000" y="4483100"/>
          <p14:tracePt t="90656" x="2203450" y="4476750"/>
          <p14:tracePt t="90675" x="2101850" y="4470400"/>
          <p14:tracePt t="90690" x="2051050" y="4470400"/>
          <p14:tracePt t="90706" x="1993900" y="4470400"/>
          <p14:tracePt t="90723" x="1930400" y="4470400"/>
          <p14:tracePt t="90740" x="1866900" y="4470400"/>
          <p14:tracePt t="90757" x="1803400" y="4470400"/>
          <p14:tracePt t="90773" x="1727200" y="4470400"/>
          <p14:tracePt t="90790" x="1638300" y="4470400"/>
          <p14:tracePt t="90807" x="1543050" y="4464050"/>
          <p14:tracePt t="90823" x="1422400" y="4445000"/>
          <p14:tracePt t="90840" x="1333500" y="4445000"/>
          <p14:tracePt t="90857" x="1282700" y="4445000"/>
          <p14:tracePt t="90875" x="1225550" y="4445000"/>
          <p14:tracePt t="90890" x="1206500" y="4445000"/>
          <p14:tracePt t="90907" x="1155700" y="4445000"/>
          <p14:tracePt t="90923" x="1111250" y="4445000"/>
          <p14:tracePt t="90940" x="1066800" y="4445000"/>
          <p14:tracePt t="90957" x="1009650" y="4445000"/>
          <p14:tracePt t="90973" x="971550" y="4445000"/>
          <p14:tracePt t="90990" x="933450" y="4445000"/>
          <p14:tracePt t="91007" x="908050" y="4445000"/>
          <p14:tracePt t="91013" x="882650" y="4445000"/>
          <p14:tracePt t="91024" x="869950" y="4445000"/>
          <p14:tracePt t="91040" x="831850" y="4445000"/>
          <p14:tracePt t="91057" x="806450" y="4451350"/>
          <p14:tracePt t="91074" x="781050" y="4451350"/>
          <p14:tracePt t="91091" x="768350" y="4457700"/>
          <p14:tracePt t="91107" x="762000" y="4457700"/>
          <p14:tracePt t="91140" x="749300" y="4464050"/>
          <p14:tracePt t="91157" x="742950" y="4470400"/>
          <p14:tracePt t="91174" x="730250" y="4476750"/>
          <p14:tracePt t="91190" x="711200" y="4489450"/>
          <p14:tracePt t="91207" x="692150" y="4508500"/>
          <p14:tracePt t="91224" x="666750" y="4521200"/>
          <p14:tracePt t="91241" x="647700" y="4540250"/>
          <p14:tracePt t="91258" x="635000" y="4565650"/>
          <p14:tracePt t="91275" x="622300" y="4591050"/>
          <p14:tracePt t="91291" x="615950" y="4597400"/>
          <p14:tracePt t="91307" x="609600" y="4622800"/>
          <p14:tracePt t="91324" x="596900" y="4635500"/>
          <p14:tracePt t="91340" x="596900" y="4641850"/>
          <p14:tracePt t="91357" x="596900" y="4654550"/>
          <p14:tracePt t="91374" x="596900" y="4660900"/>
          <p14:tracePt t="91391" x="596900" y="4667250"/>
          <p14:tracePt t="91407" x="596900" y="4679950"/>
          <p14:tracePt t="91424" x="603250" y="4692650"/>
          <p14:tracePt t="91441" x="609600" y="4699000"/>
          <p14:tracePt t="91458" x="615950" y="4699000"/>
          <p14:tracePt t="91474" x="654050" y="4718050"/>
          <p14:tracePt t="91490" x="673100" y="4724400"/>
          <p14:tracePt t="91507" x="698500" y="4730750"/>
          <p14:tracePt t="91524" x="736600" y="4737100"/>
          <p14:tracePt t="91540" x="762000" y="4749800"/>
          <p14:tracePt t="91557" x="812800" y="4762500"/>
          <p14:tracePt t="91574" x="863600" y="4781550"/>
          <p14:tracePt t="91591" x="920750" y="4787900"/>
          <p14:tracePt t="91607" x="984250" y="4794250"/>
          <p14:tracePt t="91624" x="1054100" y="4800600"/>
          <p14:tracePt t="91641" x="1130300" y="4813300"/>
          <p14:tracePt t="91657" x="1206500" y="4819650"/>
          <p14:tracePt t="91674" x="1263650" y="4826000"/>
          <p14:tracePt t="91691" x="1371600" y="4851400"/>
          <p14:tracePt t="91707" x="1435100" y="4857750"/>
          <p14:tracePt t="91724" x="1492250" y="4857750"/>
          <p14:tracePt t="91741" x="1562100" y="4864100"/>
          <p14:tracePt t="91757" x="1625600" y="4864100"/>
          <p14:tracePt t="91774" x="1689100" y="4870450"/>
          <p14:tracePt t="91791" x="1752600" y="4883150"/>
          <p14:tracePt t="91808" x="1816100" y="4895850"/>
          <p14:tracePt t="91824" x="1866900" y="4902200"/>
          <p14:tracePt t="91841" x="1905000" y="4902200"/>
          <p14:tracePt t="91858" x="1936750" y="4902200"/>
          <p14:tracePt t="91874" x="1955800" y="4902200"/>
          <p14:tracePt t="91891" x="1968500" y="4902200"/>
          <p14:tracePt t="91908" x="1987550" y="4902200"/>
          <p14:tracePt t="91924" x="2006600" y="4902200"/>
          <p14:tracePt t="91941" x="2038350" y="4902200"/>
          <p14:tracePt t="91958" x="2089150" y="4902200"/>
          <p14:tracePt t="91974" x="2139950" y="4902200"/>
          <p14:tracePt t="91991" x="2209800" y="4902200"/>
          <p14:tracePt t="92008" x="2279650" y="4902200"/>
          <p14:tracePt t="92015" x="2324100" y="4902200"/>
          <p14:tracePt t="92024" x="2355850" y="4902200"/>
          <p14:tracePt t="92041" x="2432050" y="4902200"/>
          <p14:tracePt t="92060" x="2552700" y="4902200"/>
          <p14:tracePt t="92074" x="2616200" y="4902200"/>
          <p14:tracePt t="92091" x="2686050" y="4902200"/>
          <p14:tracePt t="92108" x="2749550" y="4902200"/>
          <p14:tracePt t="92125" x="2806700" y="4902200"/>
          <p14:tracePt t="92141" x="2844800" y="4889500"/>
          <p14:tracePt t="92158" x="2876550" y="4883150"/>
          <p14:tracePt t="92174" x="2889250" y="4883150"/>
          <p14:tracePt t="92191" x="2908300" y="4883150"/>
          <p14:tracePt t="92245" x="2914650" y="4883150"/>
          <p14:tracePt t="94630" x="2908300" y="4883150"/>
          <p14:tracePt t="94637" x="2889250" y="4883150"/>
          <p14:tracePt t="94647" x="2882900" y="4883150"/>
          <p14:tracePt t="94657" x="2870200" y="4876800"/>
          <p14:tracePt t="94673" x="2838450" y="4864100"/>
          <p14:tracePt t="94690" x="2832100" y="4857750"/>
          <p14:tracePt t="94708" x="2819400" y="4857750"/>
          <p14:tracePt t="94727" x="2813050" y="4857750"/>
          <p14:tracePt t="94749" x="2806700" y="4857750"/>
          <p14:tracePt t="94765" x="2800350" y="4857750"/>
          <p14:tracePt t="94797" x="2794000" y="4857750"/>
          <p14:tracePt t="94976" x="2787650" y="4857750"/>
          <p14:tracePt t="95576" x="2768600" y="4857750"/>
          <p14:tracePt t="95624" x="2762250" y="4857750"/>
          <p14:tracePt t="95640" x="2755900" y="4857750"/>
          <p14:tracePt t="95663" x="2749550" y="4857750"/>
          <p14:tracePt t="95736" x="2762250" y="4857750"/>
          <p14:tracePt t="95746" x="2768600" y="4857750"/>
          <p14:tracePt t="95753" x="2774950" y="4857750"/>
          <p14:tracePt t="95761" x="2806700" y="4851400"/>
          <p14:tracePt t="95774" x="2870200" y="4845050"/>
          <p14:tracePt t="95791" x="2965450" y="4845050"/>
          <p14:tracePt t="95807" x="3092450" y="4845050"/>
          <p14:tracePt t="95824" x="3219450" y="4845050"/>
          <p14:tracePt t="95841" x="3352800" y="4819650"/>
          <p14:tracePt t="95857" x="3454400" y="4806950"/>
          <p14:tracePt t="95874" x="3524250" y="4768850"/>
          <p14:tracePt t="95891" x="3556000" y="4762500"/>
          <p14:tracePt t="95907" x="3556000" y="4756150"/>
          <p14:tracePt t="95924" x="3556000" y="4749800"/>
          <p14:tracePt t="95941" x="3556000" y="4743450"/>
          <p14:tracePt t="95958" x="3562350" y="4737100"/>
          <p14:tracePt t="95974" x="3587750" y="4711700"/>
          <p14:tracePt t="95991" x="3625850" y="4679950"/>
          <p14:tracePt t="96007" x="3702050" y="4629150"/>
          <p14:tracePt t="96024" x="3778250" y="4578350"/>
          <p14:tracePt t="96041" x="3835400" y="4540250"/>
          <p14:tracePt t="96057" x="3860800" y="4508500"/>
          <p14:tracePt t="96074" x="3879850" y="4476750"/>
          <p14:tracePt t="96091" x="3886200" y="4470400"/>
          <p14:tracePt t="96108" x="3892550" y="4451350"/>
          <p14:tracePt t="96124" x="3917950" y="4425950"/>
          <p14:tracePt t="96141" x="3937000" y="4400550"/>
          <p14:tracePt t="96158" x="3956050" y="4381500"/>
          <p14:tracePt t="96174" x="3968750" y="4368800"/>
          <p14:tracePt t="96191" x="3975100" y="4362450"/>
          <p14:tracePt t="96263" x="3968750" y="4362450"/>
          <p14:tracePt t="96270" x="3956050" y="4368800"/>
          <p14:tracePt t="96280" x="3917950" y="4381500"/>
          <p14:tracePt t="96291" x="3873500" y="4400550"/>
          <p14:tracePt t="96308" x="3771900" y="4445000"/>
          <p14:tracePt t="96324" x="3448050" y="4546600"/>
          <p14:tracePt t="96341" x="3136900" y="4648200"/>
          <p14:tracePt t="96358" x="2768600" y="4749800"/>
          <p14:tracePt t="96374" x="2495550" y="4813300"/>
          <p14:tracePt t="96391" x="2298700" y="4845050"/>
          <p14:tracePt t="96408" x="2197100" y="4864100"/>
          <p14:tracePt t="96425" x="2120900" y="4870450"/>
          <p14:tracePt t="96442" x="2051050" y="4883150"/>
          <p14:tracePt t="96458" x="1974850" y="4902200"/>
          <p14:tracePt t="96475" x="1898650" y="4908550"/>
          <p14:tracePt t="96491" x="1835150" y="4921250"/>
          <p14:tracePt t="96508" x="1758950" y="4921250"/>
          <p14:tracePt t="96516" x="1714500" y="4921250"/>
          <p14:tracePt t="96524" x="1619250" y="4921250"/>
          <p14:tracePt t="96541" x="1511300" y="4921250"/>
          <p14:tracePt t="96558" x="1435100" y="4921250"/>
          <p14:tracePt t="96574" x="1352550" y="4921250"/>
          <p14:tracePt t="96591" x="1263650" y="4921250"/>
          <p14:tracePt t="96608" x="1238250" y="4927600"/>
          <p14:tracePt t="96625" x="1231900" y="4927600"/>
          <p14:tracePt t="96670" x="1225550" y="4927600"/>
          <p14:tracePt t="96679" x="1212850" y="4927600"/>
          <p14:tracePt t="96691" x="1200150" y="4927600"/>
          <p14:tracePt t="96710" x="1143000" y="4927600"/>
          <p14:tracePt t="96725" x="1098550" y="4927600"/>
          <p14:tracePt t="96741" x="1066800" y="4927600"/>
          <p14:tracePt t="96758" x="1041400" y="4927600"/>
          <p14:tracePt t="96775" x="996950" y="4927600"/>
          <p14:tracePt t="96792" x="939800" y="4921250"/>
          <p14:tracePt t="96808" x="901700" y="4914900"/>
          <p14:tracePt t="96825" x="895350" y="4914900"/>
          <p14:tracePt t="97154" x="882650" y="4914900"/>
          <p14:tracePt t="97170" x="869950" y="4914900"/>
          <p14:tracePt t="97177" x="857250" y="4914900"/>
          <p14:tracePt t="97184" x="838200" y="4908550"/>
          <p14:tracePt t="97195" x="831850" y="4908550"/>
          <p14:tracePt t="97211" x="806450" y="4908550"/>
          <p14:tracePt t="97228" x="787400" y="4908550"/>
          <p14:tracePt t="97245" x="781050" y="4908550"/>
          <p14:tracePt t="97270" x="774700" y="4908550"/>
          <p14:tracePt t="97650" x="768350" y="4902200"/>
          <p14:tracePt t="97666" x="768350" y="4895850"/>
          <p14:tracePt t="97673" x="781050" y="4889500"/>
          <p14:tracePt t="97687" x="800100" y="4889500"/>
          <p14:tracePt t="97698" x="806450" y="4889500"/>
          <p14:tracePt t="97708" x="825500" y="4883150"/>
          <p14:tracePt t="97725" x="869950" y="4883150"/>
          <p14:tracePt t="97741" x="920750" y="4883150"/>
          <p14:tracePt t="97758" x="971550" y="4883150"/>
          <p14:tracePt t="97775" x="1047750" y="4883150"/>
          <p14:tracePt t="97791" x="1117600" y="4883150"/>
          <p14:tracePt t="97808" x="1149350" y="4883150"/>
          <p14:tracePt t="97825" x="1168400" y="4883150"/>
          <p14:tracePt t="97842" x="1174750" y="4883150"/>
          <p14:tracePt t="97934" x="1181100" y="4883150"/>
          <p14:tracePt t="97943" x="1187450" y="4883150"/>
          <p14:tracePt t="97950" x="1200150" y="4883150"/>
          <p14:tracePt t="97959" x="1219200" y="4883150"/>
          <p14:tracePt t="97975" x="1263650" y="4883150"/>
          <p14:tracePt t="97991" x="1384300" y="4883150"/>
          <p14:tracePt t="98008" x="1517650" y="4883150"/>
          <p14:tracePt t="98025" x="1638300" y="4883150"/>
          <p14:tracePt t="98042" x="1727200" y="4864100"/>
          <p14:tracePt t="98058" x="1765300" y="4857750"/>
          <p14:tracePt t="98075" x="1778000" y="4857750"/>
          <p14:tracePt t="98092" x="1784350" y="4857750"/>
          <p14:tracePt t="98108" x="1784350" y="4851400"/>
          <p14:tracePt t="98125" x="1803400" y="4851400"/>
          <p14:tracePt t="98142" x="1885950" y="4851400"/>
          <p14:tracePt t="98159" x="2012950" y="4851400"/>
          <p14:tracePt t="98175" x="2108200" y="4851400"/>
          <p14:tracePt t="98192" x="2247900" y="4851400"/>
          <p14:tracePt t="98208" x="2336800" y="4851400"/>
          <p14:tracePt t="98225" x="2400300" y="4851400"/>
          <p14:tracePt t="98242" x="2438400" y="4838700"/>
          <p14:tracePt t="98592" x="2425700" y="4838700"/>
          <p14:tracePt t="98600" x="2387600" y="4838700"/>
          <p14:tracePt t="98610" x="2355850" y="4838700"/>
          <p14:tracePt t="98621" x="2292350" y="4838700"/>
          <p14:tracePt t="98637" x="2133600" y="4838700"/>
          <p14:tracePt t="98654" x="1803400" y="4838700"/>
          <p14:tracePt t="98670" x="1498600" y="4838700"/>
          <p14:tracePt t="98687" x="1244600" y="4838700"/>
          <p14:tracePt t="98704" x="1073150" y="4838700"/>
          <p14:tracePt t="98721" x="996950" y="4838700"/>
          <p14:tracePt t="98737" x="984250" y="4838700"/>
          <p14:tracePt t="98871" x="977900" y="4832350"/>
          <p14:tracePt t="98880" x="946150" y="4826000"/>
          <p14:tracePt t="98889" x="889000" y="4819650"/>
          <p14:tracePt t="98904" x="749300" y="4787900"/>
          <p14:tracePt t="98921" x="584200" y="4762500"/>
          <p14:tracePt t="98937" x="457200" y="4749800"/>
          <p14:tracePt t="98954" x="387350" y="4749800"/>
          <p14:tracePt t="98971" x="374650" y="4749800"/>
          <p14:tracePt t="99018" x="387350" y="4749800"/>
          <p14:tracePt t="99343" x="393700" y="4749800"/>
          <p14:tracePt t="99351" x="400050" y="4749800"/>
          <p14:tracePt t="99359" x="406400" y="4749800"/>
          <p14:tracePt t="99368" x="412750" y="4749800"/>
          <p14:tracePt t="99383" x="431800" y="4749800"/>
          <p14:tracePt t="99400" x="444500" y="4749800"/>
          <p14:tracePt t="99417" x="457200" y="4749800"/>
          <p14:tracePt t="99434" x="469900" y="4749800"/>
          <p14:tracePt t="99450" x="495300" y="4756150"/>
          <p14:tracePt t="99467" x="558800" y="4781550"/>
          <p14:tracePt t="99483" x="596900" y="4813300"/>
          <p14:tracePt t="99500" x="635000" y="4832350"/>
          <p14:tracePt t="99517" x="673100" y="4851400"/>
          <p14:tracePt t="99525" x="685800" y="4857750"/>
          <p14:tracePt t="99538" x="692150" y="4857750"/>
          <p14:tracePt t="99658" x="698500" y="4857750"/>
          <p14:tracePt t="99676" x="704850" y="4857750"/>
          <p14:tracePt t="99691" x="723900" y="4857750"/>
          <p14:tracePt t="99697" x="730250" y="4857750"/>
          <p14:tracePt t="99706" x="742950" y="4857750"/>
          <p14:tracePt t="99718" x="755650" y="4857750"/>
          <p14:tracePt t="99734" x="781050" y="4864100"/>
          <p14:tracePt t="99750" x="812800" y="4864100"/>
          <p14:tracePt t="99767" x="825500" y="4864100"/>
          <p14:tracePt t="99784" x="831850" y="4864100"/>
          <p14:tracePt t="99800" x="838200" y="4864100"/>
          <p14:tracePt t="99834" x="844550" y="4864100"/>
          <p14:tracePt t="99850" x="857250" y="4864100"/>
          <p14:tracePt t="99867" x="869950" y="4864100"/>
          <p14:tracePt t="99891" x="876300" y="4864100"/>
          <p14:tracePt t="99961" x="882650" y="4864100"/>
          <p14:tracePt t="99967" x="895350" y="4864100"/>
          <p14:tracePt t="99975" x="901700" y="4864100"/>
          <p14:tracePt t="99984" x="927100" y="4864100"/>
          <p14:tracePt t="100001" x="958850" y="4870450"/>
          <p14:tracePt t="100018" x="1016000" y="4876800"/>
          <p14:tracePt t="100034" x="1085850" y="4883150"/>
          <p14:tracePt t="100050" x="1174750" y="4902200"/>
          <p14:tracePt t="100067" x="1238250" y="4908550"/>
          <p14:tracePt t="100084" x="1346200" y="4908550"/>
          <p14:tracePt t="100100" x="1473200" y="4908550"/>
          <p14:tracePt t="100118" x="1676400" y="4908550"/>
          <p14:tracePt t="100134" x="1809750" y="4908550"/>
          <p14:tracePt t="100151" x="1911350" y="4908550"/>
          <p14:tracePt t="100167" x="2006600" y="4908550"/>
          <p14:tracePt t="100184" x="2044700" y="4908550"/>
          <p14:tracePt t="100201" x="2095500" y="4908550"/>
          <p14:tracePt t="100217" x="2159000" y="4908550"/>
          <p14:tracePt t="100234" x="2235200" y="4908550"/>
          <p14:tracePt t="100251" x="2343150" y="4908550"/>
          <p14:tracePt t="100267" x="2438400" y="4908550"/>
          <p14:tracePt t="100284" x="2527300" y="4889500"/>
          <p14:tracePt t="100301" x="2603500" y="4876800"/>
          <p14:tracePt t="100317" x="2686050" y="4864100"/>
          <p14:tracePt t="100334" x="2755900" y="4857750"/>
          <p14:tracePt t="100351" x="2806700" y="4851400"/>
          <p14:tracePt t="100368" x="2813050" y="4845050"/>
          <p14:tracePt t="100456" x="2825750" y="4838700"/>
          <p14:tracePt t="100476" x="2832100" y="4838700"/>
          <p14:tracePt t="100482" x="2844800" y="4838700"/>
          <p14:tracePt t="100498" x="2851150" y="4832350"/>
          <p14:tracePt t="100514" x="2857500" y="4832350"/>
          <p14:tracePt t="100529" x="2863850" y="4819650"/>
          <p14:tracePt t="100666" x="2870200" y="4819650"/>
          <p14:tracePt t="100675" x="2876550" y="4819650"/>
          <p14:tracePt t="100690" x="2882900" y="4819650"/>
          <p14:tracePt t="100696" x="2895600" y="4819650"/>
          <p14:tracePt t="100706" x="2901950" y="4813300"/>
          <p14:tracePt t="100718" x="2927350" y="4806950"/>
          <p14:tracePt t="100735" x="2978150" y="4775200"/>
          <p14:tracePt t="100751" x="2997200" y="4749800"/>
          <p14:tracePt t="100768" x="3003550" y="4730750"/>
          <p14:tracePt t="100784" x="3003550" y="4718050"/>
          <p14:tracePt t="100801" x="3003550" y="4711700"/>
          <p14:tracePt t="100841" x="3003550" y="4705350"/>
          <p14:tracePt t="100851" x="3003550" y="4699000"/>
          <p14:tracePt t="100892" x="2997200" y="4699000"/>
          <p14:tracePt t="100912" x="2990850" y="4699000"/>
          <p14:tracePt t="100944" x="2984500" y="4692650"/>
          <p14:tracePt t="100976" x="2965450" y="4679950"/>
          <p14:tracePt t="100992" x="2965450" y="4673600"/>
          <p14:tracePt t="101008" x="2952750" y="4667250"/>
          <p14:tracePt t="101015" x="2946400" y="4667250"/>
          <p14:tracePt t="101025" x="2940050" y="4660900"/>
          <p14:tracePt t="101035" x="2940050" y="4654550"/>
          <p14:tracePt t="101051" x="2927350" y="4654550"/>
          <p14:tracePt t="101068" x="2908300" y="4635500"/>
          <p14:tracePt t="101085" x="2882900" y="4622800"/>
          <p14:tracePt t="101101" x="2851150" y="4597400"/>
          <p14:tracePt t="101120" x="2794000" y="4572000"/>
          <p14:tracePt t="101135" x="2768600" y="4565650"/>
          <p14:tracePt t="101152" x="2736850" y="4546600"/>
          <p14:tracePt t="101168" x="2711450" y="4533900"/>
          <p14:tracePt t="101185" x="2686050" y="4527550"/>
          <p14:tracePt t="101201" x="2673350" y="4521200"/>
          <p14:tracePt t="101273" x="2667000" y="4502150"/>
          <p14:tracePt t="101280" x="2673350" y="4495800"/>
          <p14:tracePt t="101291" x="2730500" y="4495800"/>
          <p14:tracePt t="101303" x="2806700" y="4514850"/>
          <p14:tracePt t="101320" x="3219450" y="4552950"/>
          <p14:tracePt t="101335" x="3606800" y="4552950"/>
          <p14:tracePt t="101352" x="3911600" y="4552950"/>
          <p14:tracePt t="101368" x="4108450" y="4514850"/>
          <p14:tracePt t="101385" x="4229100" y="4464050"/>
          <p14:tracePt t="101402" x="4254500" y="4445000"/>
          <p14:tracePt t="101419" x="4254500" y="4438650"/>
          <p14:tracePt t="101435" x="4254500" y="4432300"/>
          <p14:tracePt t="101571" x="4254500" y="4425950"/>
          <p14:tracePt t="101588" x="4260850" y="4406900"/>
          <p14:tracePt t="101596" x="4267200" y="4406900"/>
          <p14:tracePt t="101602" x="4279900" y="4394200"/>
          <p14:tracePt t="101619" x="4286250" y="4375150"/>
          <p14:tracePt t="101635" x="4311650" y="4330700"/>
          <p14:tracePt t="101652" x="4330700" y="4292600"/>
          <p14:tracePt t="101669" x="4343400" y="4248150"/>
          <p14:tracePt t="101685" x="4343400" y="4191000"/>
          <p14:tracePt t="101702" x="4343400" y="4146550"/>
          <p14:tracePt t="101718" x="4298950" y="4089400"/>
          <p14:tracePt t="101736" x="4165600" y="3994150"/>
          <p14:tracePt t="101752" x="4044950" y="3943350"/>
          <p14:tracePt t="101769" x="3917950" y="3905250"/>
          <p14:tracePt t="101785" x="3829050" y="3892550"/>
          <p14:tracePt t="101802" x="3790950" y="3892550"/>
          <p14:tracePt t="101819" x="3759200" y="3892550"/>
          <p14:tracePt t="101836" x="3695700" y="3917950"/>
          <p14:tracePt t="101852" x="3587750" y="3994150"/>
          <p14:tracePt t="101869" x="3473450" y="4095750"/>
          <p14:tracePt t="101886" x="3359150" y="4197350"/>
          <p14:tracePt t="101903" x="3282950" y="4292600"/>
          <p14:tracePt t="101919" x="3200400" y="4387850"/>
          <p14:tracePt t="101936" x="3187700" y="4406900"/>
          <p14:tracePt t="101952" x="3181350" y="4413250"/>
          <p14:tracePt t="101969" x="3155950" y="4445000"/>
          <p14:tracePt t="101986" x="3143250" y="4457700"/>
          <p14:tracePt t="102002" x="3098800" y="4489450"/>
          <p14:tracePt t="102019" x="3067050" y="4508500"/>
          <p14:tracePt t="102036" x="3041650" y="4527550"/>
          <p14:tracePt t="102052" x="3028950" y="4527550"/>
          <p14:tracePt t="102096" x="3022600" y="4527550"/>
          <p14:tracePt t="102107" x="3016250" y="4533900"/>
          <p14:tracePt t="102128" x="2997200" y="4540250"/>
          <p14:tracePt t="102139" x="2984500" y="4552950"/>
          <p14:tracePt t="102152" x="2946400" y="4591050"/>
          <p14:tracePt t="102169" x="2901950" y="4629150"/>
          <p14:tracePt t="102186" x="2825750" y="4699000"/>
          <p14:tracePt t="102202" x="2781300" y="4737100"/>
          <p14:tracePt t="102219" x="2749550" y="4756150"/>
          <p14:tracePt t="102236" x="2743200" y="4762500"/>
          <p14:tracePt t="102253" x="2717800" y="4781550"/>
          <p14:tracePt t="102269" x="2698750" y="4800600"/>
          <p14:tracePt t="102286" x="2667000" y="4826000"/>
          <p14:tracePt t="102303" x="2584450" y="4851400"/>
          <p14:tracePt t="102319" x="2527300" y="4857750"/>
          <p14:tracePt t="102336" x="2432050" y="4870450"/>
          <p14:tracePt t="102353" x="2305050" y="4870450"/>
          <p14:tracePt t="102369" x="2114550" y="4870450"/>
          <p14:tracePt t="102387" x="2019300" y="4870450"/>
          <p14:tracePt t="102402" x="1758950" y="4870450"/>
          <p14:tracePt t="102419" x="1651000" y="4889500"/>
          <p14:tracePt t="102436" x="1606550" y="4895850"/>
          <p14:tracePt t="102453" x="1587500" y="4895850"/>
          <p14:tracePt t="102469" x="1568450" y="4895850"/>
          <p14:tracePt t="102487" x="1536700" y="4895850"/>
          <p14:tracePt t="102503" x="1479550" y="4895850"/>
          <p14:tracePt t="102508" x="1435100" y="4895850"/>
          <p14:tracePt t="102519" x="1390650" y="4895850"/>
          <p14:tracePt t="102536" x="1200150" y="4895850"/>
          <p14:tracePt t="102553" x="1092200" y="4895850"/>
          <p14:tracePt t="102569" x="1028700" y="4895850"/>
          <p14:tracePt t="102586" x="996950" y="4895850"/>
          <p14:tracePt t="102603" x="965200" y="4895850"/>
          <p14:tracePt t="102619" x="946150" y="4895850"/>
          <p14:tracePt t="102636" x="927100" y="4895850"/>
          <p14:tracePt t="102653" x="914400" y="4895850"/>
          <p14:tracePt t="102669" x="889000" y="4895850"/>
          <p14:tracePt t="102688" x="876300" y="4895850"/>
          <p14:tracePt t="102705" x="838200" y="4895850"/>
          <p14:tracePt t="102720" x="793750" y="4895850"/>
          <p14:tracePt t="102736" x="749300" y="4895850"/>
          <p14:tracePt t="102753" x="717550" y="4895850"/>
          <p14:tracePt t="102770" x="698500" y="4895850"/>
          <p14:tracePt t="103048" x="698500" y="4889500"/>
          <p14:tracePt t="103074" x="704850" y="4883150"/>
          <p14:tracePt t="103082" x="736600" y="4883150"/>
          <p14:tracePt t="103090" x="768350" y="4883150"/>
          <p14:tracePt t="103105" x="857250" y="4883150"/>
          <p14:tracePt t="103122" x="939800" y="4883150"/>
          <p14:tracePt t="103139" x="1060450" y="4883150"/>
          <p14:tracePt t="103155" x="1174750" y="4883150"/>
          <p14:tracePt t="103172" x="1295400" y="4883150"/>
          <p14:tracePt t="103188" x="1409700" y="4876800"/>
          <p14:tracePt t="103205" x="1511300" y="4876800"/>
          <p14:tracePt t="103222" x="1593850" y="4876800"/>
          <p14:tracePt t="103239" x="1670050" y="4876800"/>
          <p14:tracePt t="103255" x="1727200" y="4876800"/>
          <p14:tracePt t="103272" x="1746250" y="4876800"/>
          <p14:tracePt t="103289" x="1765300" y="4876800"/>
          <p14:tracePt t="103305" x="1771650" y="4876800"/>
          <p14:tracePt t="103322" x="1790700" y="4876800"/>
          <p14:tracePt t="103339" x="1847850" y="4876800"/>
          <p14:tracePt t="103355" x="1924050" y="4876800"/>
          <p14:tracePt t="103372" x="1987550" y="4876800"/>
          <p14:tracePt t="103389" x="2076450" y="4876800"/>
          <p14:tracePt t="103406" x="2139950" y="4876800"/>
          <p14:tracePt t="103422" x="2209800" y="4876800"/>
          <p14:tracePt t="103440" x="2260600" y="4876800"/>
          <p14:tracePt t="103456" x="2273300" y="4870450"/>
          <p14:tracePt t="103472" x="2279650" y="4870450"/>
          <p14:tracePt t="103537" x="2286000" y="4870450"/>
          <p14:tracePt t="103545" x="2298700" y="4870450"/>
          <p14:tracePt t="103556" x="2311400" y="4864100"/>
          <p14:tracePt t="103572" x="2343150" y="4864100"/>
          <p14:tracePt t="103589" x="2400300" y="4851400"/>
          <p14:tracePt t="103606" x="2489200" y="4832350"/>
          <p14:tracePt t="103622" x="2578100" y="4806950"/>
          <p14:tracePt t="103641" x="2622550" y="4794250"/>
          <p14:tracePt t="103656" x="2641600" y="4775200"/>
          <p14:tracePt t="103938" x="2641600" y="4768850"/>
          <p14:tracePt t="103948" x="2667000" y="4768850"/>
          <p14:tracePt t="103955" x="2705100" y="4743450"/>
          <p14:tracePt t="103963" x="2755900" y="4730750"/>
          <p14:tracePt t="103979" x="2990850" y="4635500"/>
          <p14:tracePt t="103995" x="3441700" y="4514850"/>
          <p14:tracePt t="104012" x="3848100" y="4406900"/>
          <p14:tracePt t="104017" x="4006850" y="4394200"/>
          <p14:tracePt t="104029" x="4140200" y="4356100"/>
          <p14:tracePt t="104045" x="4311650" y="4318000"/>
          <p14:tracePt t="104062" x="4400550" y="4298950"/>
          <p14:tracePt t="104079" x="4413250" y="4292600"/>
          <p14:tracePt t="104316" x="4413250" y="4286250"/>
          <p14:tracePt t="104340" x="4400550" y="4286250"/>
          <p14:tracePt t="104349" x="4381500" y="4292600"/>
          <p14:tracePt t="104357" x="4362450" y="4292600"/>
          <p14:tracePt t="104374" x="4324350" y="4298950"/>
          <p14:tracePt t="104390" x="4267200" y="4311650"/>
          <p14:tracePt t="104409" x="4191000" y="4318000"/>
          <p14:tracePt t="104424" x="4070350" y="4337050"/>
          <p14:tracePt t="104441" x="3981450" y="4337050"/>
          <p14:tracePt t="104457" x="3911600" y="4337050"/>
          <p14:tracePt t="104474" x="3867150" y="4337050"/>
          <p14:tracePt t="104491" x="3835400" y="4337050"/>
          <p14:tracePt t="104507" x="3816350" y="4337050"/>
          <p14:tracePt t="104513" x="3784600" y="4318000"/>
          <p14:tracePt t="104524" x="3778250" y="4311650"/>
          <p14:tracePt t="104541" x="3746500" y="4298950"/>
          <p14:tracePt t="104558" x="3721100" y="4279900"/>
          <p14:tracePt t="104574" x="3689350" y="4260850"/>
          <p14:tracePt t="104591" x="3670300" y="4248150"/>
          <p14:tracePt t="104609" x="3644900" y="4235450"/>
          <p14:tracePt t="104624" x="3632200" y="4222750"/>
          <p14:tracePt t="104641" x="3613150" y="4210050"/>
          <p14:tracePt t="104657" x="3606800" y="4197350"/>
          <p14:tracePt t="104674" x="3600450" y="4191000"/>
          <p14:tracePt t="104691" x="3600450" y="4184650"/>
          <p14:tracePt t="104708" x="3600450" y="4171950"/>
          <p14:tracePt t="104724" x="3600450" y="4159250"/>
          <p14:tracePt t="104741" x="3606800" y="4133850"/>
          <p14:tracePt t="104757" x="3625850" y="4121150"/>
          <p14:tracePt t="104774" x="3657600" y="4095750"/>
          <p14:tracePt t="104791" x="3676650" y="4076700"/>
          <p14:tracePt t="104807" x="3714750" y="4064000"/>
          <p14:tracePt t="104824" x="3771900" y="4025900"/>
          <p14:tracePt t="104841" x="3803650" y="4013200"/>
          <p14:tracePt t="104858" x="3822700" y="3994150"/>
          <p14:tracePt t="104874" x="3835400" y="3994150"/>
          <p14:tracePt t="104915" x="3848100" y="3994150"/>
          <p14:tracePt t="104925" x="3854450" y="3994150"/>
          <p14:tracePt t="104941" x="3879850" y="3994150"/>
          <p14:tracePt t="104958" x="3905250" y="3994150"/>
          <p14:tracePt t="104974" x="3930650" y="3994150"/>
          <p14:tracePt t="104991" x="3943350" y="3994150"/>
          <p14:tracePt t="105008" x="3949700" y="3994150"/>
          <p14:tracePt t="105024" x="3956050" y="3994150"/>
          <p14:tracePt t="105041" x="3975100" y="4000500"/>
          <p14:tracePt t="105058" x="4006850" y="4025900"/>
          <p14:tracePt t="105075" x="4051300" y="4051300"/>
          <p14:tracePt t="105091" x="4076700" y="4070350"/>
          <p14:tracePt t="105108" x="4095750" y="4089400"/>
          <p14:tracePt t="105154" x="4102100" y="4089400"/>
          <p14:tracePt t="105170" x="4108450" y="4095750"/>
          <p14:tracePt t="105181" x="4108450" y="4102100"/>
          <p14:tracePt t="105191" x="4108450" y="4108450"/>
          <p14:tracePt t="105209" x="4114800" y="4133850"/>
          <p14:tracePt t="105225" x="4114800" y="4159250"/>
          <p14:tracePt t="105241" x="4114800" y="4210050"/>
          <p14:tracePt t="105258" x="4064000" y="4267200"/>
          <p14:tracePt t="105275" x="4019550" y="4305300"/>
          <p14:tracePt t="105291" x="3981450" y="4330700"/>
          <p14:tracePt t="105308" x="3937000" y="4349750"/>
          <p14:tracePt t="105325" x="3898900" y="4362450"/>
          <p14:tracePt t="105342" x="3867150" y="4375150"/>
          <p14:tracePt t="105358" x="3835400" y="4387850"/>
          <p14:tracePt t="105375" x="3816350" y="4387850"/>
          <p14:tracePt t="105393" x="3803650" y="4387850"/>
          <p14:tracePt t="105408" x="3790950" y="4400550"/>
          <p14:tracePt t="105427" x="3746500" y="4406900"/>
          <p14:tracePt t="105442" x="3670300" y="4425950"/>
          <p14:tracePt t="105458" x="3556000" y="4457700"/>
          <p14:tracePt t="105475" x="3422650" y="4502150"/>
          <p14:tracePt t="105491" x="3289300" y="4533900"/>
          <p14:tracePt t="105508" x="3187700" y="4572000"/>
          <p14:tracePt t="105515" x="3175000" y="4578350"/>
          <p14:tracePt t="105525" x="3130550" y="4591050"/>
          <p14:tracePt t="105542" x="3067050" y="4616450"/>
          <p14:tracePt t="105558" x="3028950" y="4635500"/>
          <p14:tracePt t="105575" x="3003550" y="4641850"/>
          <p14:tracePt t="105592" x="2990850" y="4654550"/>
          <p14:tracePt t="105609" x="2984500" y="4660900"/>
          <p14:tracePt t="105646" x="2978150" y="4660900"/>
          <p14:tracePt t="105693" x="2978150" y="4673600"/>
          <p14:tracePt t="105701" x="2978150" y="4679950"/>
          <p14:tracePt t="105748" x="2971800" y="4679950"/>
          <p14:tracePt t="105772" x="2971800" y="4686300"/>
          <p14:tracePt t="105781" x="2971800" y="4699000"/>
          <p14:tracePt t="105797" x="2965450" y="4705350"/>
          <p14:tracePt t="105818" x="2965450" y="4711700"/>
          <p14:tracePt t="105828" x="2959100" y="4724400"/>
          <p14:tracePt t="105843" x="2952750" y="4737100"/>
          <p14:tracePt t="105850" x="2952750" y="4749800"/>
          <p14:tracePt t="105858" x="2946400" y="4756150"/>
          <p14:tracePt t="105875" x="2933700" y="4775200"/>
          <p14:tracePt t="105892" x="2927350" y="4787900"/>
          <p14:tracePt t="105925" x="2927350" y="4794250"/>
          <p14:tracePt t="118186" x="2921000" y="4794250"/>
          <p14:tracePt t="118204" x="2914650" y="4787900"/>
          <p14:tracePt t="118210" x="2914650" y="4768850"/>
          <p14:tracePt t="118218" x="2914650" y="4749800"/>
          <p14:tracePt t="118228" x="2933700" y="4718050"/>
          <p14:tracePt t="118245" x="2984500" y="4673600"/>
          <p14:tracePt t="118263" x="3149600" y="4584700"/>
          <p14:tracePt t="118278" x="3225800" y="4559300"/>
          <p14:tracePt t="118295" x="3441700" y="4470400"/>
          <p14:tracePt t="118312" x="3568700" y="4413250"/>
          <p14:tracePt t="118328" x="3689350" y="4368800"/>
          <p14:tracePt t="118345" x="3752850" y="4337050"/>
          <p14:tracePt t="118362" x="3790950" y="4311650"/>
          <p14:tracePt t="118378" x="3810000" y="4298950"/>
          <p14:tracePt t="118395" x="3810000" y="4292600"/>
          <p14:tracePt t="118412" x="3816350" y="4279900"/>
          <p14:tracePt t="118445" x="3829050" y="4267200"/>
          <p14:tracePt t="118462" x="3841750" y="4260850"/>
          <p14:tracePt t="118478" x="3962400" y="4260850"/>
          <p14:tracePt t="118495" x="4121150" y="4260850"/>
          <p14:tracePt t="118512" x="4273550" y="4241800"/>
          <p14:tracePt t="118529" x="4368800" y="4241800"/>
          <p14:tracePt t="118545" x="4394200" y="4241800"/>
          <p14:tracePt t="118584" x="4381500" y="4241800"/>
          <p14:tracePt t="118595" x="4349750" y="4254500"/>
          <p14:tracePt t="118612" x="4279900" y="4305300"/>
          <p14:tracePt t="118629" x="4216400" y="4356100"/>
          <p14:tracePt t="118645" x="4140200" y="4413250"/>
          <p14:tracePt t="118663" x="3911600" y="4489450"/>
          <p14:tracePt t="118678" x="3695700" y="4533900"/>
          <p14:tracePt t="118695" x="3378200" y="4572000"/>
          <p14:tracePt t="118712" x="3092450" y="4616450"/>
          <p14:tracePt t="118729" x="2889250" y="4648200"/>
          <p14:tracePt t="118745" x="2749550" y="4673600"/>
          <p14:tracePt t="118762" x="2692400" y="4705350"/>
          <p14:tracePt t="118779" x="2673350" y="4718050"/>
          <p14:tracePt t="118795" x="2673350" y="4724400"/>
          <p14:tracePt t="118812" x="2673350" y="4737100"/>
          <p14:tracePt t="118829" x="2673350" y="4749800"/>
          <p14:tracePt t="118846" x="2667000" y="4775200"/>
          <p14:tracePt t="118863" x="2647950" y="4800600"/>
          <p14:tracePt t="118879" x="2647950" y="4806950"/>
          <p14:tracePt t="118896" x="2641600" y="4806950"/>
          <p14:tracePt t="118912" x="2622550" y="4806950"/>
          <p14:tracePt t="118929" x="2603500" y="4806950"/>
          <p14:tracePt t="118946" x="2597150" y="4806950"/>
          <p14:tracePt t="119064" x="2603500" y="4806950"/>
          <p14:tracePt t="119072" x="2616200" y="4806950"/>
          <p14:tracePt t="119081" x="2628900" y="4806950"/>
          <p14:tracePt t="119096" x="2654300" y="4806950"/>
          <p14:tracePt t="119112" x="2686050" y="4806950"/>
          <p14:tracePt t="119129" x="2762250" y="4806950"/>
          <p14:tracePt t="119146" x="2851150" y="4787900"/>
          <p14:tracePt t="119162" x="2933700" y="4756150"/>
          <p14:tracePt t="119179" x="3003550" y="4737100"/>
          <p14:tracePt t="119196" x="3067050" y="4699000"/>
          <p14:tracePt t="119213" x="3181350" y="4660900"/>
          <p14:tracePt t="119229" x="3352800" y="4584700"/>
          <p14:tracePt t="119246" x="3600450" y="4495800"/>
          <p14:tracePt t="119263" x="3937000" y="4337050"/>
          <p14:tracePt t="119279" x="4076700" y="4260850"/>
          <p14:tracePt t="119296" x="4133850" y="4216400"/>
          <p14:tracePt t="119312" x="4140200" y="4216400"/>
          <p14:tracePt t="119361" x="4127500" y="4216400"/>
          <p14:tracePt t="119370" x="4114800" y="4229100"/>
          <p14:tracePt t="119379" x="4108450" y="4235450"/>
          <p14:tracePt t="119396" x="4089400" y="4260850"/>
          <p14:tracePt t="119413" x="4083050" y="4279900"/>
          <p14:tracePt t="119429" x="4057650" y="4324350"/>
          <p14:tracePt t="119446" x="4051300" y="4362450"/>
          <p14:tracePt t="119465" x="4051300" y="4387850"/>
          <p14:tracePt t="119479" x="4051300" y="4400550"/>
          <p14:tracePt t="119496" x="4057650" y="4400550"/>
          <p14:tracePt t="119513" x="4070350" y="4400550"/>
          <p14:tracePt t="119570" x="4057650" y="4400550"/>
          <p14:tracePt t="119577" x="4038600" y="4400550"/>
          <p14:tracePt t="119586" x="3994150" y="4400550"/>
          <p14:tracePt t="119596" x="3949700" y="4400550"/>
          <p14:tracePt t="119613" x="3848100" y="4400550"/>
          <p14:tracePt t="119629" x="3733800" y="4375150"/>
          <p14:tracePt t="119647" x="3644900" y="4337050"/>
          <p14:tracePt t="119663" x="3594100" y="4305300"/>
          <p14:tracePt t="119698" x="3594100" y="4298950"/>
          <p14:tracePt t="119713" x="3613150" y="4279900"/>
          <p14:tracePt t="119730" x="3632200" y="4279900"/>
          <p14:tracePt t="119746" x="3638550" y="4273550"/>
          <p14:tracePt t="120044" x="3613150" y="4279900"/>
          <p14:tracePt t="120052" x="3543300" y="4324350"/>
          <p14:tracePt t="120060" x="3454400" y="4362450"/>
          <p14:tracePt t="120068" x="3365500" y="4425950"/>
          <p14:tracePt t="120085" x="3238500" y="4521200"/>
          <p14:tracePt t="120101" x="3130550" y="4648200"/>
          <p14:tracePt t="120118" x="2997200" y="4781550"/>
          <p14:tracePt t="120135" x="2851150" y="4902200"/>
          <p14:tracePt t="120151" x="2673350" y="5073650"/>
          <p14:tracePt t="120168" x="2616200" y="5130800"/>
          <p14:tracePt t="120185" x="2584450" y="5156200"/>
          <p14:tracePt t="120283" x="2578100" y="5162550"/>
          <p14:tracePt t="120409" x="2584450" y="5162550"/>
          <p14:tracePt t="120441" x="2590800" y="5162550"/>
          <p14:tracePt t="120458" x="2609850" y="5162550"/>
          <p14:tracePt t="120464" x="2660650" y="5130800"/>
          <p14:tracePt t="120476" x="2736850" y="5086350"/>
          <p14:tracePt t="120485" x="2813050" y="5016500"/>
          <p14:tracePt t="120502" x="2984500" y="4838700"/>
          <p14:tracePt t="120518" x="3143250" y="4660900"/>
          <p14:tracePt t="120523" x="3175000" y="4603750"/>
          <p14:tracePt t="120536" x="3194050" y="4591050"/>
          <p14:tracePt t="120552" x="3194050" y="4584700"/>
          <p14:tracePt t="120585" x="3187700" y="4578350"/>
          <p14:tracePt t="120602" x="3162300" y="4591050"/>
          <p14:tracePt t="120618" x="3117850" y="4622800"/>
          <p14:tracePt t="120635" x="3067050" y="4654550"/>
          <p14:tracePt t="120652" x="3022600" y="4679950"/>
          <p14:tracePt t="120669" x="3003550" y="4686300"/>
          <p14:tracePt t="120685" x="2997200" y="4692650"/>
          <p14:tracePt t="120719" x="2984500" y="4692650"/>
          <p14:tracePt t="120736" x="2959100" y="4705350"/>
          <p14:tracePt t="120752" x="2952750" y="4705350"/>
          <p14:tracePt t="121188" x="2933700" y="4705350"/>
          <p14:tracePt t="121196" x="2908300" y="4724400"/>
          <p14:tracePt t="121205" x="2889250" y="4724400"/>
          <p14:tracePt t="121284" x="2889250" y="4730750"/>
          <p14:tracePt t="121292" x="2889250" y="4743450"/>
          <p14:tracePt t="121301" x="2889250" y="4749800"/>
          <p14:tracePt t="121313" x="2889250" y="4781550"/>
          <p14:tracePt t="121329" x="2889250" y="4800600"/>
          <p14:tracePt t="121346" x="2889250" y="4819650"/>
          <p14:tracePt t="121362" x="2889250" y="4826000"/>
          <p14:tracePt t="121379" x="2876550" y="4832350"/>
          <p14:tracePt t="121396" x="2838450" y="4838700"/>
          <p14:tracePt t="121413" x="2774950" y="4838700"/>
          <p14:tracePt t="121429" x="2717800" y="4838700"/>
          <p14:tracePt t="121446" x="2679700" y="4838700"/>
          <p14:tracePt t="121462" x="2654300" y="4838700"/>
          <p14:tracePt t="121480" x="2635250" y="4838700"/>
          <p14:tracePt t="121496" x="2628900" y="4838700"/>
          <p14:tracePt t="122125" x="2616200" y="4838700"/>
          <p14:tracePt t="122132" x="2603500" y="4845050"/>
          <p14:tracePt t="122148" x="2597150" y="4851400"/>
          <p14:tracePt t="122213" x="2609850" y="4851400"/>
          <p14:tracePt t="122221" x="2641600" y="4845050"/>
          <p14:tracePt t="122233" x="2762250" y="4800600"/>
          <p14:tracePt t="122249" x="2895600" y="4749800"/>
          <p14:tracePt t="122266" x="2997200" y="4718050"/>
          <p14:tracePt t="122283" x="3079750" y="4692650"/>
          <p14:tracePt t="122299" x="3098800" y="4692650"/>
          <p14:tracePt t="122420" x="3092450" y="4692650"/>
          <p14:tracePt t="122426" x="3086100" y="4692650"/>
          <p14:tracePt t="122439" x="3067050" y="4705350"/>
          <p14:tracePt t="122450" x="3009900" y="4724400"/>
          <p14:tracePt t="122466" x="2889250" y="4743450"/>
          <p14:tracePt t="122483" x="2755900" y="4756150"/>
          <p14:tracePt t="122500" x="2584450" y="4781550"/>
          <p14:tracePt t="122516" x="2413000" y="4813300"/>
          <p14:tracePt t="122522" x="2343150" y="4819650"/>
          <p14:tracePt t="122533" x="2298700" y="4826000"/>
          <p14:tracePt t="122550" x="2222500" y="4845050"/>
          <p14:tracePt t="122566" x="2197100" y="4845050"/>
          <p14:tracePt t="122583" x="2190750" y="4845050"/>
          <p14:tracePt t="122604" x="2184400" y="4845050"/>
          <p14:tracePt t="122619" x="2178050" y="4845050"/>
          <p14:tracePt t="122633" x="2146300" y="4851400"/>
          <p14:tracePt t="122650" x="2101850" y="4851400"/>
          <p14:tracePt t="122666" x="2051050" y="4851400"/>
          <p14:tracePt t="122683" x="1987550" y="4851400"/>
          <p14:tracePt t="122700" x="1930400" y="4851400"/>
          <p14:tracePt t="122716" x="1873250" y="4851400"/>
          <p14:tracePt t="122733" x="1790700" y="4851400"/>
          <p14:tracePt t="122750" x="1682750" y="4851400"/>
          <p14:tracePt t="122766" x="1587500" y="4857750"/>
          <p14:tracePt t="122783" x="1511300" y="4857750"/>
          <p14:tracePt t="122801" x="1447800" y="4870450"/>
          <p14:tracePt t="122819" x="1384300" y="4876800"/>
          <p14:tracePt t="122833" x="1346200" y="4876800"/>
          <p14:tracePt t="122850" x="1295400" y="4883150"/>
          <p14:tracePt t="122866" x="1263650" y="4889500"/>
          <p14:tracePt t="122883" x="1206500" y="4889500"/>
          <p14:tracePt t="122900" x="1143000" y="4889500"/>
          <p14:tracePt t="122917" x="1054100" y="4889500"/>
          <p14:tracePt t="122933" x="958850" y="4889500"/>
          <p14:tracePt t="122950" x="882650" y="4889500"/>
          <p14:tracePt t="122967" x="812800" y="4889500"/>
          <p14:tracePt t="122983" x="742950" y="4889500"/>
          <p14:tracePt t="123000" x="679450" y="4889500"/>
          <p14:tracePt t="123016" x="577850" y="4889500"/>
          <p14:tracePt t="123034" x="539750" y="4889500"/>
          <p14:tracePt t="123050" x="527050" y="4889500"/>
          <p14:tracePt t="123179" x="527050" y="4883150"/>
          <p14:tracePt t="123189" x="533400" y="4870450"/>
          <p14:tracePt t="123194" x="571500" y="4851400"/>
          <p14:tracePt t="123207" x="603250" y="4838700"/>
          <p14:tracePt t="123217" x="647700" y="4832350"/>
          <p14:tracePt t="123234" x="857250" y="4762500"/>
          <p14:tracePt t="123250" x="1035050" y="4724400"/>
          <p14:tracePt t="123267" x="1238250" y="4667250"/>
          <p14:tracePt t="123284" x="1397000" y="4635500"/>
          <p14:tracePt t="123300" x="1530350" y="4616450"/>
          <p14:tracePt t="123317" x="1625600" y="4597400"/>
          <p14:tracePt t="123334" x="1727200" y="4597400"/>
          <p14:tracePt t="123350" x="1828800" y="4597400"/>
          <p14:tracePt t="123367" x="1949450" y="4597400"/>
          <p14:tracePt t="123384" x="2063750" y="4597400"/>
          <p14:tracePt t="123401" x="2190750" y="4597400"/>
          <p14:tracePt t="123417" x="2374900" y="4597400"/>
          <p14:tracePt t="123434" x="2470150" y="4597400"/>
          <p14:tracePt t="123450" x="2584450" y="4597400"/>
          <p14:tracePt t="123467" x="2705100" y="4597400"/>
          <p14:tracePt t="123484" x="2800350" y="4597400"/>
          <p14:tracePt t="123500" x="2857500" y="4597400"/>
          <p14:tracePt t="123517" x="2870200" y="4597400"/>
          <p14:tracePt t="123606" x="2876550" y="4603750"/>
          <p14:tracePt t="123613" x="2889250" y="4610100"/>
          <p14:tracePt t="123627" x="2895600" y="4622800"/>
          <p14:tracePt t="123956" x="2895600" y="4629150"/>
          <p14:tracePt t="123964" x="2895600" y="4641850"/>
          <p14:tracePt t="123980" x="2895600" y="4667250"/>
          <p14:tracePt t="123987" x="2895600" y="4673600"/>
          <p14:tracePt t="123997" x="2895600" y="4692650"/>
          <p14:tracePt t="124014" x="2895600" y="4705350"/>
          <p14:tracePt t="124022" x="2895600" y="4724400"/>
          <p14:tracePt t="124030" x="2895600" y="4730750"/>
          <p14:tracePt t="124047" x="2895600" y="4762500"/>
          <p14:tracePt t="124080" x="2895600" y="4768850"/>
          <p14:tracePt t="124630" x="2889250" y="4775200"/>
          <p14:tracePt t="124644" x="2882900" y="4781550"/>
          <p14:tracePt t="124718" x="2882900" y="4787900"/>
          <p14:tracePt t="125195" x="2889250" y="4787900"/>
          <p14:tracePt t="125205" x="2933700" y="4775200"/>
          <p14:tracePt t="125211" x="2997200" y="4762500"/>
          <p14:tracePt t="125221" x="3060700" y="4737100"/>
          <p14:tracePt t="125231" x="3130550" y="4718050"/>
          <p14:tracePt t="125248" x="3289300" y="4673600"/>
          <p14:tracePt t="125267" x="3422650" y="4635500"/>
          <p14:tracePt t="125283" x="3581400" y="4597400"/>
          <p14:tracePt t="125298" x="3651250" y="4565650"/>
          <p14:tracePt t="125315" x="3657600" y="4565650"/>
          <p14:tracePt t="125331" x="3676650" y="4559300"/>
          <p14:tracePt t="125365" x="3683000" y="4559300"/>
          <p14:tracePt t="125381" x="3708400" y="4552950"/>
          <p14:tracePt t="125398" x="3740150" y="4540250"/>
          <p14:tracePt t="125414" x="3790950" y="4540250"/>
          <p14:tracePt t="125431" x="3854450" y="4533900"/>
          <p14:tracePt t="125448" x="3924300" y="4527550"/>
          <p14:tracePt t="125465" x="3962400" y="4527550"/>
          <p14:tracePt t="125483" x="3981450" y="4533900"/>
          <p14:tracePt t="125498" x="3981450" y="4546600"/>
          <p14:tracePt t="125515" x="3911600" y="4572000"/>
          <p14:tracePt t="125531" x="3771900" y="4572000"/>
          <p14:tracePt t="125548" x="3644900" y="4527550"/>
          <p14:tracePt t="125693" x="3651250" y="4521200"/>
          <p14:tracePt t="125703" x="3670300" y="4521200"/>
          <p14:tracePt t="125709" x="3702050" y="4533900"/>
          <p14:tracePt t="125719" x="3721100" y="4540250"/>
          <p14:tracePt t="125732" x="3752850" y="4565650"/>
          <p14:tracePt t="125748" x="3790950" y="4578350"/>
          <p14:tracePt t="125791" x="3784600" y="4565650"/>
          <p14:tracePt t="125798" x="3784600" y="4559300"/>
          <p14:tracePt t="125815" x="3778250" y="4559300"/>
          <p14:tracePt t="125844" x="3771900" y="4552950"/>
          <p14:tracePt t="125875" x="3765550" y="4552950"/>
          <p14:tracePt t="125887" x="3759200" y="4552950"/>
          <p14:tracePt t="125901" x="3746500" y="4552950"/>
          <p14:tracePt t="125908" x="3740150" y="4552950"/>
          <p14:tracePt t="125916" x="3733800" y="4559300"/>
          <p14:tracePt t="125932" x="3733800" y="4565650"/>
          <p14:tracePt t="125948" x="3708400" y="4584700"/>
          <p14:tracePt t="125965" x="3689350" y="4597400"/>
          <p14:tracePt t="125982" x="3651250" y="4622800"/>
          <p14:tracePt t="125998" x="3613150" y="4635500"/>
          <p14:tracePt t="126015" x="3575050" y="4648200"/>
          <p14:tracePt t="126020" x="3556000" y="4654550"/>
          <p14:tracePt t="126032" x="3536950" y="4667250"/>
          <p14:tracePt t="126048" x="3511550" y="4673600"/>
          <p14:tracePt t="126066" x="3486150" y="4679950"/>
          <p14:tracePt t="126082" x="3448050" y="4686300"/>
          <p14:tracePt t="126099" x="3429000" y="4692650"/>
          <p14:tracePt t="126132" x="3416300" y="4692650"/>
          <p14:tracePt t="126148" x="3409950" y="4699000"/>
          <p14:tracePt t="126165" x="3403600" y="4705350"/>
          <p14:tracePt t="126543" x="3390900" y="4705350"/>
          <p14:tracePt t="126550" x="3371850" y="4711700"/>
          <p14:tracePt t="126557" x="3346450" y="4724400"/>
          <p14:tracePt t="126570" x="3289300" y="4730750"/>
          <p14:tracePt t="126587" x="3213100" y="4737100"/>
          <p14:tracePt t="126604" x="3105150" y="4762500"/>
          <p14:tracePt t="126621" x="3035300" y="4775200"/>
          <p14:tracePt t="126637" x="2990850" y="4781550"/>
          <p14:tracePt t="126654" x="2952750" y="4794250"/>
          <p14:tracePt t="126671" x="2940050" y="4794250"/>
          <p14:tracePt t="127462" x="2933700" y="4794250"/>
          <p14:tracePt t="127470" x="2921000" y="4800600"/>
          <p14:tracePt t="127479" x="2914650" y="4806950"/>
          <p14:tracePt t="127494" x="2908300" y="4819650"/>
          <p14:tracePt t="127503" x="2895600" y="4819650"/>
          <p14:tracePt t="127804" x="2908300" y="4819650"/>
          <p14:tracePt t="127813" x="2927350" y="4819650"/>
          <p14:tracePt t="127820" x="2959100" y="4819650"/>
          <p14:tracePt t="127828" x="2990850" y="4819650"/>
          <p14:tracePt t="127845" x="3086100" y="4819650"/>
          <p14:tracePt t="127862" x="3213100" y="4819650"/>
          <p14:tracePt t="127878" x="3340100" y="4819650"/>
          <p14:tracePt t="127895" x="3460750" y="4819650"/>
          <p14:tracePt t="127912" x="3524250" y="4819650"/>
          <p14:tracePt t="127928" x="3543300" y="4819650"/>
          <p14:tracePt t="128006" x="3549650" y="4819650"/>
          <p14:tracePt t="128023" x="3562350" y="4819650"/>
          <p14:tracePt t="128039" x="3568700" y="4819650"/>
          <p14:tracePt t="128048" x="3575050" y="4819650"/>
          <p14:tracePt t="128055" x="3587750" y="4819650"/>
          <p14:tracePt t="128062" x="3600450" y="4819650"/>
          <p14:tracePt t="128078" x="3638550" y="4819650"/>
          <p14:tracePt t="128095" x="3702050" y="4819650"/>
          <p14:tracePt t="128112" x="3778250" y="4819650"/>
          <p14:tracePt t="128128" x="3867150" y="4819650"/>
          <p14:tracePt t="128145" x="3981450" y="4819650"/>
          <p14:tracePt t="128162" x="4121150" y="4819650"/>
          <p14:tracePt t="128179" x="4324350" y="4819650"/>
          <p14:tracePt t="128195" x="4457700" y="4819650"/>
          <p14:tracePt t="128212" x="4578350" y="4819650"/>
          <p14:tracePt t="128229" x="4686300" y="4819650"/>
          <p14:tracePt t="128245" x="4768850" y="4819650"/>
          <p14:tracePt t="128262" x="4864100" y="4819650"/>
          <p14:tracePt t="128279" x="4940300" y="4819650"/>
          <p14:tracePt t="128295" x="5016500" y="4819650"/>
          <p14:tracePt t="128312" x="5080000" y="4819650"/>
          <p14:tracePt t="128329" x="5149850" y="4819650"/>
          <p14:tracePt t="128345" x="5213350" y="4819650"/>
          <p14:tracePt t="128362" x="5283200" y="4819650"/>
          <p14:tracePt t="128378" x="5365750" y="4819650"/>
          <p14:tracePt t="128395" x="5524500" y="4819650"/>
          <p14:tracePt t="128412" x="5638800" y="4819650"/>
          <p14:tracePt t="128429" x="5727700" y="4819650"/>
          <p14:tracePt t="128445" x="5835650" y="4832350"/>
          <p14:tracePt t="128462" x="5930900" y="4838700"/>
          <p14:tracePt t="128479" x="6013450" y="4857750"/>
          <p14:tracePt t="128495" x="6089650" y="4864100"/>
          <p14:tracePt t="128512" x="6165850" y="4876800"/>
          <p14:tracePt t="128518" x="6197600" y="4876800"/>
          <p14:tracePt t="128529" x="6235700" y="4876800"/>
          <p14:tracePt t="128546" x="6330950" y="4876800"/>
          <p14:tracePt t="128562" x="6394450" y="4876800"/>
          <p14:tracePt t="128582" x="6470650" y="4876800"/>
          <p14:tracePt t="128595" x="6534150" y="4876800"/>
          <p14:tracePt t="128612" x="6623050" y="4889500"/>
          <p14:tracePt t="128629" x="6705600" y="4889500"/>
          <p14:tracePt t="128645" x="6781800" y="4889500"/>
          <p14:tracePt t="128662" x="6832600" y="4889500"/>
          <p14:tracePt t="128679" x="6870700" y="4889500"/>
          <p14:tracePt t="128695" x="6940550" y="4889500"/>
          <p14:tracePt t="128712" x="7029450" y="4889500"/>
          <p14:tracePt t="128729" x="7137400" y="4889500"/>
          <p14:tracePt t="128747" x="7264400" y="4889500"/>
          <p14:tracePt t="128763" x="7391400" y="4889500"/>
          <p14:tracePt t="128780" x="7569200" y="4889500"/>
          <p14:tracePt t="128796" x="7702550" y="4889500"/>
          <p14:tracePt t="128812" x="7829550" y="4889500"/>
          <p14:tracePt t="128829" x="7943850" y="4889500"/>
          <p14:tracePt t="128846" x="8051800" y="4889500"/>
          <p14:tracePt t="128862" x="8166100" y="4889500"/>
          <p14:tracePt t="128879" x="8286750" y="4889500"/>
          <p14:tracePt t="128896" x="8369300" y="4889500"/>
          <p14:tracePt t="128912" x="8458200" y="4889500"/>
          <p14:tracePt t="128929" x="8521700" y="4889500"/>
          <p14:tracePt t="128946" x="8566150" y="4889500"/>
          <p14:tracePt t="128963" x="8616950" y="4889500"/>
          <p14:tracePt t="128979" x="8693150" y="4889500"/>
          <p14:tracePt t="128996" x="8743950" y="4889500"/>
          <p14:tracePt t="129012" x="8794750" y="4889500"/>
          <p14:tracePt t="129029" x="8858250" y="4889500"/>
          <p14:tracePt t="129046" x="8896350" y="4889500"/>
          <p14:tracePt t="129062" x="8934450" y="4889500"/>
          <p14:tracePt t="129079" x="8972550" y="4889500"/>
          <p14:tracePt t="129096" x="8997950" y="4889500"/>
          <p14:tracePt t="129113" x="9042400" y="4889500"/>
          <p14:tracePt t="129129" x="9086850" y="4889500"/>
          <p14:tracePt t="129146" x="9163050" y="4889500"/>
          <p14:tracePt t="129163" x="9271000" y="4889500"/>
          <p14:tracePt t="129180" x="9429750" y="4889500"/>
          <p14:tracePt t="129196" x="9525000" y="4889500"/>
          <p14:tracePt t="129213" x="9664700" y="4889500"/>
          <p14:tracePt t="129230" x="9785350" y="4889500"/>
          <p14:tracePt t="129246" x="9899650" y="4889500"/>
          <p14:tracePt t="129263" x="9969500" y="4889500"/>
          <p14:tracePt t="129279" x="10001250" y="4889500"/>
          <p14:tracePt t="129296" x="10020300" y="4883150"/>
          <p14:tracePt t="129313" x="10033000" y="4883150"/>
          <p14:tracePt t="129329" x="10039350" y="4883150"/>
          <p14:tracePt t="129346" x="10052050" y="4870450"/>
          <p14:tracePt t="129364" x="10064750" y="4864100"/>
          <p14:tracePt t="129380" x="10071100" y="4864100"/>
          <p14:tracePt t="129396" x="10090150" y="4864100"/>
          <p14:tracePt t="129413" x="10102850" y="4864100"/>
          <p14:tracePt t="129429" x="10121900" y="4864100"/>
          <p14:tracePt t="129446" x="10140950" y="4864100"/>
          <p14:tracePt t="129463" x="10172700" y="4857750"/>
          <p14:tracePt t="129479" x="10179050" y="4857750"/>
          <p14:tracePt t="129497" x="10204450" y="4845050"/>
          <p14:tracePt t="129513" x="10204450" y="4838700"/>
          <p14:tracePt t="129576" x="10217150" y="4838700"/>
          <p14:tracePt t="129602" x="10223500" y="4838700"/>
          <p14:tracePt t="129617" x="10229850" y="4838700"/>
          <p14:tracePt t="129625" x="10248900" y="4838700"/>
          <p14:tracePt t="129630" x="10267950" y="4838700"/>
          <p14:tracePt t="129646" x="10299700" y="4838700"/>
          <p14:tracePt t="129663" x="10337800" y="4838700"/>
          <p14:tracePt t="129680" x="10369550" y="4838700"/>
          <p14:tracePt t="129697" x="10394950" y="4838700"/>
          <p14:tracePt t="129713" x="10426700" y="4832350"/>
          <p14:tracePt t="129730" x="10439400" y="4832350"/>
          <p14:tracePt t="129746" x="10445750" y="4832350"/>
          <p14:tracePt t="129893" x="10439400" y="4832350"/>
          <p14:tracePt t="129902" x="10426700" y="4832350"/>
          <p14:tracePt t="129909" x="10414000" y="4832350"/>
          <p14:tracePt t="129920" x="10401300" y="4832350"/>
          <p14:tracePt t="129930" x="10382250" y="4832350"/>
          <p14:tracePt t="129948" x="10325100" y="4832350"/>
          <p14:tracePt t="129965" x="10248900" y="4832350"/>
          <p14:tracePt t="129980" x="10026650" y="4832350"/>
          <p14:tracePt t="129996" x="9836150" y="4857750"/>
          <p14:tracePt t="130014" x="9658350" y="4857750"/>
          <p14:tracePt t="130030" x="9448800" y="4857750"/>
          <p14:tracePt t="130047" x="9226550" y="4857750"/>
          <p14:tracePt t="130063" x="9004300" y="4857750"/>
          <p14:tracePt t="130080" x="8782050" y="4876800"/>
          <p14:tracePt t="130097" x="8553450" y="4914900"/>
          <p14:tracePt t="130113" x="8305800" y="4959350"/>
          <p14:tracePt t="130130" x="8089900" y="5003800"/>
          <p14:tracePt t="130147" x="7867650" y="5041900"/>
          <p14:tracePt t="130165" x="7569200" y="5086350"/>
          <p14:tracePt t="130180" x="7385050" y="5118100"/>
          <p14:tracePt t="130197" x="7232650" y="5137150"/>
          <p14:tracePt t="130213" x="7086600" y="5143500"/>
          <p14:tracePt t="130230" x="6927850" y="5162550"/>
          <p14:tracePt t="130247" x="6788150" y="5181600"/>
          <p14:tracePt t="130263" x="6673850" y="5200650"/>
          <p14:tracePt t="130280" x="6578600" y="5207000"/>
          <p14:tracePt t="130297" x="6502400" y="5213350"/>
          <p14:tracePt t="130314" x="6413500" y="5226050"/>
          <p14:tracePt t="130331" x="6305550" y="5238750"/>
          <p14:tracePt t="130347" x="6184900" y="5238750"/>
          <p14:tracePt t="130365" x="6089650" y="5245100"/>
          <p14:tracePt t="130380" x="5937250" y="5270500"/>
          <p14:tracePt t="130397" x="5886450" y="5283200"/>
          <p14:tracePt t="130414" x="5829300" y="5289550"/>
          <p14:tracePt t="130430" x="5778500" y="5308600"/>
          <p14:tracePt t="130447" x="5734050" y="5308600"/>
          <p14:tracePt t="130464" x="5670550" y="5321300"/>
          <p14:tracePt t="130480" x="5613400" y="5327650"/>
          <p14:tracePt t="130497" x="5562600" y="5327650"/>
          <p14:tracePt t="130514" x="5492750" y="5327650"/>
          <p14:tracePt t="130522" x="5461000" y="5327650"/>
          <p14:tracePt t="130531" x="5416550" y="5327650"/>
          <p14:tracePt t="130547" x="5334000" y="5327650"/>
          <p14:tracePt t="130566" x="5175250" y="5327650"/>
          <p14:tracePt t="130580" x="5067300" y="5327650"/>
          <p14:tracePt t="130597" x="4946650" y="5302250"/>
          <p14:tracePt t="130614" x="4826000" y="5302250"/>
          <p14:tracePt t="130631" x="4667250" y="5295900"/>
          <p14:tracePt t="130647" x="4508500" y="5295900"/>
          <p14:tracePt t="130664" x="4381500" y="5295900"/>
          <p14:tracePt t="130681" x="4273550" y="5295900"/>
          <p14:tracePt t="130697" x="4210050" y="5295900"/>
          <p14:tracePt t="130714" x="4171950" y="5295900"/>
          <p14:tracePt t="130731" x="4121150" y="5295900"/>
          <p14:tracePt t="130748" x="4089400" y="5295900"/>
          <p14:tracePt t="130765" x="4038600" y="5295900"/>
          <p14:tracePt t="130781" x="4006850" y="5295900"/>
          <p14:tracePt t="130797" x="3981450" y="5295900"/>
          <p14:tracePt t="130814" x="3949700" y="5295900"/>
          <p14:tracePt t="130854" x="3937000" y="5295900"/>
          <p14:tracePt t="130871" x="3930650" y="5295900"/>
          <p14:tracePt t="131441" x="3924300" y="5295900"/>
          <p14:tracePt t="131446" x="3911600" y="5295900"/>
          <p14:tracePt t="131462" x="3886200" y="5295900"/>
          <p14:tracePt t="131471" x="3873500" y="5295900"/>
          <p14:tracePt t="131481" x="3848100" y="5295900"/>
          <p14:tracePt t="131498" x="3797300" y="5295900"/>
          <p14:tracePt t="131514" x="3765550" y="5295900"/>
          <p14:tracePt t="131520" x="3759200" y="5295900"/>
          <p14:tracePt t="131531" x="3752850" y="5295900"/>
          <p14:tracePt t="131548" x="3733800" y="5295900"/>
          <p14:tracePt t="131581" x="3721100" y="5295900"/>
          <p14:tracePt t="131606" x="3714750" y="5295900"/>
          <p14:tracePt t="131622" x="3702050" y="5295900"/>
          <p14:tracePt t="131631" x="3689350" y="5295900"/>
          <p14:tracePt t="131648" x="3670300" y="5295900"/>
          <p14:tracePt t="131665" x="3638550" y="5295900"/>
          <p14:tracePt t="131681" x="3613150" y="5295900"/>
          <p14:tracePt t="131698" x="3606800" y="5295900"/>
          <p14:tracePt t="131986" x="3619500" y="5295900"/>
          <p14:tracePt t="131993" x="3644900" y="5295900"/>
          <p14:tracePt t="132002" x="3663950" y="5295900"/>
          <p14:tracePt t="132010" x="3708400" y="5295900"/>
          <p14:tracePt t="132027" x="3854450" y="5295900"/>
          <p14:tracePt t="132043" x="4064000" y="5295900"/>
          <p14:tracePt t="132061" x="4578350" y="5295900"/>
          <p14:tracePt t="132077" x="4768850" y="5295900"/>
          <p14:tracePt t="132094" x="5213350" y="5295900"/>
          <p14:tracePt t="132111" x="5435600" y="5295900"/>
          <p14:tracePt t="132127" x="5594350" y="5295900"/>
          <p14:tracePt t="132144" x="5708650" y="5295900"/>
          <p14:tracePt t="132160" x="5778500" y="5295900"/>
          <p14:tracePt t="132177" x="5842000" y="5295900"/>
          <p14:tracePt t="132194" x="5899150" y="5295900"/>
          <p14:tracePt t="132210" x="5969000" y="5295900"/>
          <p14:tracePt t="132227" x="6057900" y="5283200"/>
          <p14:tracePt t="132244" x="6172200" y="5251450"/>
          <p14:tracePt t="132260" x="6324600" y="5219700"/>
          <p14:tracePt t="132277" x="6623050" y="5175250"/>
          <p14:tracePt t="132294" x="6826250" y="5137150"/>
          <p14:tracePt t="132310" x="6972300" y="5130800"/>
          <p14:tracePt t="132327" x="7092950" y="5118100"/>
          <p14:tracePt t="132344" x="7162800" y="5099050"/>
          <p14:tracePt t="132360" x="7188200" y="5099050"/>
          <p14:tracePt t="132377" x="7194550" y="5099050"/>
          <p14:tracePt t="132394" x="7207250" y="5099050"/>
          <p14:tracePt t="132410" x="7213600" y="5099050"/>
          <p14:tracePt t="132427" x="7219950" y="5099050"/>
          <p14:tracePt t="132444" x="7226300" y="5099050"/>
          <p14:tracePt t="132461" x="7232650" y="5099050"/>
          <p14:tracePt t="132483" x="7239000" y="5099050"/>
          <p14:tracePt t="132494" x="7251700" y="5092700"/>
          <p14:tracePt t="132929" x="7239000" y="5092700"/>
          <p14:tracePt t="132937" x="7188200" y="5099050"/>
          <p14:tracePt t="132946" x="7124700" y="5118100"/>
          <p14:tracePt t="132953" x="7048500" y="5143500"/>
          <p14:tracePt t="132970" x="6902450" y="5181600"/>
          <p14:tracePt t="132987" x="6800850" y="5207000"/>
          <p14:tracePt t="133003" x="6673850" y="5226050"/>
          <p14:tracePt t="133020" x="6534150" y="5238750"/>
          <p14:tracePt t="133025" x="6457950" y="5251450"/>
          <p14:tracePt t="133037" x="6381750" y="5264150"/>
          <p14:tracePt t="133054" x="6216650" y="5289550"/>
          <p14:tracePt t="133070" x="6146800" y="5302250"/>
          <p14:tracePt t="133087" x="6083300" y="5308600"/>
          <p14:tracePt t="133104" x="6032500" y="5314950"/>
          <p14:tracePt t="133120" x="6000750" y="5321300"/>
          <p14:tracePt t="133137" x="5988050" y="5321300"/>
          <p14:tracePt t="133153" x="5975350" y="5321300"/>
          <p14:tracePt t="133187" x="5969000" y="5321300"/>
          <p14:tracePt t="133215" x="5956300" y="5321300"/>
          <p14:tracePt t="133226" x="5949950" y="5321300"/>
          <p14:tracePt t="133238" x="5937250" y="5321300"/>
          <p14:tracePt t="133254" x="5842000" y="5321300"/>
          <p14:tracePt t="133270" x="5708650" y="5321300"/>
          <p14:tracePt t="133287" x="5581650" y="5302250"/>
          <p14:tracePt t="133304" x="5492750" y="5302250"/>
          <p14:tracePt t="133321" x="5435600" y="5302250"/>
          <p14:tracePt t="133337" x="5391150" y="5302250"/>
          <p14:tracePt t="133354" x="5359400" y="5302250"/>
          <p14:tracePt t="133371" x="5314950" y="5295900"/>
          <p14:tracePt t="133387" x="5264150" y="5295900"/>
          <p14:tracePt t="133404" x="5226050" y="5295900"/>
          <p14:tracePt t="133421" x="5149850" y="5295900"/>
          <p14:tracePt t="133439" x="5010150" y="5295900"/>
          <p14:tracePt t="133454" x="4902200" y="5295900"/>
          <p14:tracePt t="133470" x="4787900" y="5295900"/>
          <p14:tracePt t="133487" x="4635500" y="5295900"/>
          <p14:tracePt t="133504" x="4502150" y="5295900"/>
          <p14:tracePt t="133520" x="4343400" y="5295900"/>
          <p14:tracePt t="133537" x="4203700" y="5295900"/>
          <p14:tracePt t="133554" x="4076700" y="5295900"/>
          <p14:tracePt t="133571" x="3949700" y="5295900"/>
          <p14:tracePt t="133587" x="3854450" y="5295900"/>
          <p14:tracePt t="133604" x="3784600" y="5295900"/>
          <p14:tracePt t="133621" x="3733800" y="5295900"/>
          <p14:tracePt t="133637" x="3683000" y="5295900"/>
          <p14:tracePt t="133654" x="3644900" y="5295900"/>
          <p14:tracePt t="133671" x="3638550" y="5295900"/>
          <p14:tracePt t="133688" x="3619500" y="5295900"/>
          <p14:tracePt t="133832" x="3619500" y="5302250"/>
          <p14:tracePt t="133842" x="3625850" y="5302250"/>
          <p14:tracePt t="133849" x="3632200" y="5302250"/>
          <p14:tracePt t="133858" x="3644900" y="5308600"/>
          <p14:tracePt t="133871" x="3657600" y="5321300"/>
          <p14:tracePt t="133888" x="3683000" y="5327650"/>
          <p14:tracePt t="133904" x="3695700" y="5327650"/>
          <p14:tracePt t="133921" x="3702050" y="5327650"/>
          <p14:tracePt t="133955" x="3708400" y="5327650"/>
          <p14:tracePt t="134010" x="3721100" y="5327650"/>
          <p14:tracePt t="134034" x="3727450" y="5327650"/>
          <p14:tracePt t="134043" x="3740150" y="5327650"/>
          <p14:tracePt t="134050" x="3752850" y="5327650"/>
          <p14:tracePt t="134058" x="3759200" y="5327650"/>
          <p14:tracePt t="134071" x="3797300" y="5327650"/>
          <p14:tracePt t="134088" x="3873500" y="5327650"/>
          <p14:tracePt t="134104" x="3987800" y="5327650"/>
          <p14:tracePt t="134121" x="4127500" y="5327650"/>
          <p14:tracePt t="134138" x="4286250" y="5327650"/>
          <p14:tracePt t="134154" x="4413250" y="5327650"/>
          <p14:tracePt t="134171" x="4495800" y="5327650"/>
          <p14:tracePt t="134188" x="4540250" y="5314950"/>
          <p14:tracePt t="134204" x="4572000" y="5314950"/>
          <p14:tracePt t="134221" x="4622800" y="5314950"/>
          <p14:tracePt t="134238" x="4762500" y="5321300"/>
          <p14:tracePt t="134254" x="4889500" y="5327650"/>
          <p14:tracePt t="134271" x="5041900" y="5327650"/>
          <p14:tracePt t="134288" x="5149850" y="5327650"/>
          <p14:tracePt t="134304" x="5232400" y="5327650"/>
          <p14:tracePt t="134321" x="5295900" y="5327650"/>
          <p14:tracePt t="134338" x="5365750" y="5334000"/>
          <p14:tracePt t="134355" x="5441950" y="5334000"/>
          <p14:tracePt t="134371" x="5530850" y="5334000"/>
          <p14:tracePt t="134388" x="5613400" y="5334000"/>
          <p14:tracePt t="134405" x="5676900" y="5334000"/>
          <p14:tracePt t="134422" x="5746750" y="5327650"/>
          <p14:tracePt t="134438" x="5778500" y="5327650"/>
          <p14:tracePt t="134455" x="5848350" y="5321300"/>
          <p14:tracePt t="134471" x="5956300" y="5321300"/>
          <p14:tracePt t="134488" x="6076950" y="5321300"/>
          <p14:tracePt t="134505" x="6203950" y="5321300"/>
          <p14:tracePt t="134521" x="6299200" y="5321300"/>
          <p14:tracePt t="134538" x="6356350" y="5321300"/>
          <p14:tracePt t="134555" x="6388100" y="5314950"/>
          <p14:tracePt t="134572" x="6407150" y="5314950"/>
          <p14:tracePt t="134588" x="6419850" y="5314950"/>
          <p14:tracePt t="134605" x="6426200" y="5314950"/>
          <p14:tracePt t="134621" x="6432550" y="5314950"/>
          <p14:tracePt t="134807" x="6438900" y="5314950"/>
          <p14:tracePt t="134816" x="6445250" y="5314950"/>
          <p14:tracePt t="134824" x="6457950" y="5314950"/>
          <p14:tracePt t="134834" x="6483350" y="5314950"/>
          <p14:tracePt t="134848" x="6553200" y="5314950"/>
          <p14:tracePt t="134864" x="6661150" y="5314950"/>
          <p14:tracePt t="134881" x="6775450" y="5314950"/>
          <p14:tracePt t="134898" x="6883400" y="5314950"/>
          <p14:tracePt t="134914" x="6946900" y="5314950"/>
          <p14:tracePt t="134931" x="6997700" y="5314950"/>
          <p14:tracePt t="134948" x="7016750" y="5308600"/>
          <p14:tracePt t="134965" x="7023100" y="5308600"/>
          <p14:tracePt t="135025" x="7029450" y="5308600"/>
          <p14:tracePt t="135035" x="7042150" y="5308600"/>
          <p14:tracePt t="135041" x="7048500" y="5308600"/>
          <p14:tracePt t="135051" x="7054850" y="5308600"/>
          <p14:tracePt t="135065" x="7099300" y="5308600"/>
          <p14:tracePt t="135082" x="7162800" y="5308600"/>
          <p14:tracePt t="135098" x="7302500" y="5308600"/>
          <p14:tracePt t="135115" x="7480300" y="5334000"/>
          <p14:tracePt t="135131" x="7651750" y="5334000"/>
          <p14:tracePt t="135148" x="7759700" y="5334000"/>
          <p14:tracePt t="135165" x="7810500" y="5334000"/>
          <p14:tracePt t="135182" x="7816850" y="5334000"/>
          <p14:tracePt t="135445" x="7829550" y="5334000"/>
          <p14:tracePt t="135466" x="7835900" y="5334000"/>
          <p14:tracePt t="135475" x="7842250" y="5334000"/>
          <p14:tracePt t="135491" x="7861300" y="5334000"/>
          <p14:tracePt t="135503" x="7893050" y="5334000"/>
          <p14:tracePt t="135519" x="7943850" y="5334000"/>
          <p14:tracePt t="135536" x="8045450" y="5321300"/>
          <p14:tracePt t="135553" x="8172450" y="5321300"/>
          <p14:tracePt t="135569" x="8267700" y="5321300"/>
          <p14:tracePt t="135586" x="8324850" y="5346700"/>
          <p14:tracePt t="135603" x="8324850" y="5365750"/>
          <p14:tracePt t="135619" x="8299450" y="5372100"/>
          <p14:tracePt t="135636" x="8293100" y="5372100"/>
          <p14:tracePt t="135979" x="8261350" y="5365750"/>
          <p14:tracePt t="135987" x="8216900" y="5359400"/>
          <p14:tracePt t="135996" x="8204200" y="5359400"/>
          <p14:tracePt t="136003" x="8197850" y="5359400"/>
          <p14:tracePt t="136020" x="8178800" y="5359400"/>
          <p14:tracePt t="136217" x="8185150" y="5353050"/>
          <p14:tracePt t="136233" x="8191500" y="5353050"/>
          <p14:tracePt t="136241" x="8204200" y="5353050"/>
          <p14:tracePt t="136249" x="8235950" y="5353050"/>
          <p14:tracePt t="136258" x="8261350" y="5353050"/>
          <p14:tracePt t="136275" x="8318500" y="5353050"/>
          <p14:tracePt t="136291" x="8401050" y="5353050"/>
          <p14:tracePt t="136308" x="8477250" y="5353050"/>
          <p14:tracePt t="136325" x="8572500" y="5353050"/>
          <p14:tracePt t="136342" x="8661400" y="5353050"/>
          <p14:tracePt t="136358" x="8724900" y="5353050"/>
          <p14:tracePt t="136375" x="8756650" y="5353050"/>
          <p14:tracePt t="136391" x="8769350" y="5353050"/>
          <p14:tracePt t="136491" x="8775700" y="5346700"/>
          <p14:tracePt t="136531" x="8775700" y="5340350"/>
          <p14:tracePt t="136587" x="8782050" y="5340350"/>
          <p14:tracePt t="136597" x="8794750" y="5340350"/>
          <p14:tracePt t="136619" x="8807450" y="5340350"/>
          <p14:tracePt t="136629" x="8813800" y="5340350"/>
          <p14:tracePt t="136634" x="8832850" y="5340350"/>
          <p14:tracePt t="136642" x="8858250" y="5334000"/>
          <p14:tracePt t="136659" x="8921750" y="5327650"/>
          <p14:tracePt t="136675" x="9023350" y="5295900"/>
          <p14:tracePt t="136692" x="9105900" y="5289550"/>
          <p14:tracePt t="136709" x="9150350" y="5270500"/>
          <p14:tracePt t="136725" x="9194800" y="5264150"/>
          <p14:tracePt t="136742" x="9220200" y="5257800"/>
          <p14:tracePt t="136759" x="9226550" y="5257800"/>
          <p14:tracePt t="136775" x="9232900" y="5257800"/>
          <p14:tracePt t="136792" x="9245600" y="5257800"/>
          <p14:tracePt t="137012" x="9245600" y="5264150"/>
          <p14:tracePt t="137036" x="9245600" y="5270500"/>
          <p14:tracePt t="137061" x="9232900" y="5270500"/>
          <p14:tracePt t="137457" x="9226550" y="5276850"/>
          <p14:tracePt t="137481" x="9220200" y="5276850"/>
          <p14:tracePt t="137497" x="9207500" y="5289550"/>
          <p14:tracePt t="137571" x="9220200" y="5289550"/>
          <p14:tracePt t="137579" x="9239250" y="5295900"/>
          <p14:tracePt t="137589" x="9271000" y="5302250"/>
          <p14:tracePt t="137598" x="9315450" y="5302250"/>
          <p14:tracePt t="137616" x="9410700" y="5302250"/>
          <p14:tracePt t="137631" x="9569450" y="5302250"/>
          <p14:tracePt t="137648" x="9664700" y="5302250"/>
          <p14:tracePt t="137665" x="9753600" y="5302250"/>
          <p14:tracePt t="137681" x="9817100" y="5302250"/>
          <p14:tracePt t="137698" x="9861550" y="5302250"/>
          <p14:tracePt t="137715" x="9874250" y="5302250"/>
          <p14:tracePt t="137811" x="9880600" y="5302250"/>
          <p14:tracePt t="137819" x="9893300" y="5308600"/>
          <p14:tracePt t="137827" x="9899650" y="5308600"/>
          <p14:tracePt t="137834" x="9918700" y="5321300"/>
          <p14:tracePt t="137848" x="9956800" y="5327650"/>
          <p14:tracePt t="137865" x="10020300" y="5334000"/>
          <p14:tracePt t="137881" x="10083800" y="5353050"/>
          <p14:tracePt t="137898" x="10147300" y="5359400"/>
          <p14:tracePt t="137915" x="10204450" y="5365750"/>
          <p14:tracePt t="137932" x="10242550" y="5365750"/>
          <p14:tracePt t="137948" x="10293350" y="5365750"/>
          <p14:tracePt t="137965" x="10356850" y="5365750"/>
          <p14:tracePt t="137982" x="10420350" y="5365750"/>
          <p14:tracePt t="137999" x="10477500" y="5365750"/>
          <p14:tracePt t="138015" x="10566400" y="5365750"/>
          <p14:tracePt t="138021" x="10604500" y="5365750"/>
          <p14:tracePt t="138032" x="10674350" y="5365750"/>
          <p14:tracePt t="138048" x="10731500" y="5372100"/>
          <p14:tracePt t="138065" x="10775950" y="5372100"/>
          <p14:tracePt t="138082" x="10807700" y="5372100"/>
          <p14:tracePt t="138098" x="10814050" y="5372100"/>
          <p14:tracePt t="138115" x="10826750" y="5372100"/>
          <p14:tracePt t="138132" x="10833100" y="5372100"/>
          <p14:tracePt t="138148" x="10839450" y="5372100"/>
          <p14:tracePt t="138165" x="10852150" y="5372100"/>
          <p14:tracePt t="138182" x="10858500" y="5372100"/>
          <p14:tracePt t="138215" x="10864850" y="5372100"/>
          <p14:tracePt t="138232" x="10871200" y="5372100"/>
          <p14:tracePt t="138259" x="10877550" y="5372100"/>
          <p14:tracePt t="138269" x="10883900" y="5372100"/>
          <p14:tracePt t="138282" x="10896600" y="5372100"/>
          <p14:tracePt t="138299" x="10902950" y="5372100"/>
          <p14:tracePt t="138315" x="10909300" y="5372100"/>
          <p14:tracePt t="138356" x="10922000" y="5359400"/>
          <p14:tracePt t="138506" x="10928350" y="5359400"/>
          <p14:tracePt t="138530" x="10934700" y="5359400"/>
          <p14:tracePt t="138538" x="10953750" y="5359400"/>
          <p14:tracePt t="138549" x="10972800" y="5359400"/>
          <p14:tracePt t="138566" x="11004550" y="5359400"/>
          <p14:tracePt t="138582" x="11061700" y="5353050"/>
          <p14:tracePt t="138599" x="11106150" y="5346700"/>
          <p14:tracePt t="138617" x="11144250" y="5334000"/>
          <p14:tracePt t="138632" x="11176000" y="5321300"/>
          <p14:tracePt t="138725" x="11182350" y="5321300"/>
          <p14:tracePt t="138741" x="11188700" y="5321300"/>
          <p14:tracePt t="138757" x="11195050" y="5321300"/>
          <p14:tracePt t="138764" x="11201400" y="5321300"/>
          <p14:tracePt t="138772" x="11214100" y="5321300"/>
          <p14:tracePt t="138782" x="11226800" y="5321300"/>
          <p14:tracePt t="138799" x="11277600" y="5321300"/>
          <p14:tracePt t="138816" x="11430000" y="5321300"/>
          <p14:tracePt t="138832" x="11525250" y="5321300"/>
          <p14:tracePt t="138849" x="11588750" y="5321300"/>
          <p14:tracePt t="138865" x="11626850" y="5321300"/>
          <p14:tracePt t="139004" x="11639550" y="5321300"/>
          <p14:tracePt t="139021" x="11645900" y="5321300"/>
          <p14:tracePt t="139029" x="11652250" y="5321300"/>
          <p14:tracePt t="139036" x="11671300" y="5321300"/>
          <p14:tracePt t="139049" x="11696700" y="5321300"/>
          <p14:tracePt t="139066" x="11722100" y="5321300"/>
          <p14:tracePt t="139082" x="11741150" y="5321300"/>
          <p14:tracePt t="139099" x="11766550" y="5308600"/>
          <p14:tracePt t="139116" x="11779250" y="5308600"/>
          <p14:tracePt t="139133" x="11804650" y="5308600"/>
          <p14:tracePt t="139149" x="11836400" y="5308600"/>
          <p14:tracePt t="139166" x="11868150" y="5308600"/>
          <p14:tracePt t="139182" x="11906250" y="5308600"/>
          <p14:tracePt t="139199" x="11918950" y="5308600"/>
          <p14:tracePt t="139216" x="11938000" y="5308600"/>
          <p14:tracePt t="140109" x="11912600" y="5308600"/>
          <p14:tracePt t="140117" x="11855450" y="5308600"/>
          <p14:tracePt t="140126" x="11785600" y="5308600"/>
          <p14:tracePt t="140134" x="11671300" y="5308600"/>
          <p14:tracePt t="140150" x="11391900" y="5308600"/>
          <p14:tracePt t="140167" x="11004550" y="5308600"/>
          <p14:tracePt t="140185" x="10591800" y="5308600"/>
          <p14:tracePt t="140201" x="10153650" y="5283200"/>
          <p14:tracePt t="140217" x="9550400" y="5187950"/>
          <p14:tracePt t="140234" x="9144000" y="5137150"/>
          <p14:tracePt t="140251" x="8845550" y="5118100"/>
          <p14:tracePt t="140267" x="8597900" y="5118100"/>
          <p14:tracePt t="140284" x="8382000" y="5118100"/>
          <p14:tracePt t="140300" x="8191500" y="5118100"/>
          <p14:tracePt t="140317" x="8064500" y="5118100"/>
          <p14:tracePt t="140334" x="7969250" y="5118100"/>
          <p14:tracePt t="140351" x="7867650" y="5124450"/>
          <p14:tracePt t="140367" x="7747000" y="5137150"/>
          <p14:tracePt t="140384" x="7639050" y="5149850"/>
          <p14:tracePt t="140401" x="7442200" y="5181600"/>
          <p14:tracePt t="140417" x="7264400" y="5207000"/>
          <p14:tracePt t="140434" x="7048500" y="5232400"/>
          <p14:tracePt t="140450" x="6838950" y="5251450"/>
          <p14:tracePt t="140467" x="6629400" y="5251450"/>
          <p14:tracePt t="140484" x="6438900" y="5251450"/>
          <p14:tracePt t="140500" x="6229350" y="5251450"/>
          <p14:tracePt t="140517" x="6026150" y="5251450"/>
          <p14:tracePt t="140534" x="5861050" y="5251450"/>
          <p14:tracePt t="140540" x="5797550" y="5251450"/>
          <p14:tracePt t="140550" x="5721350" y="5251450"/>
          <p14:tracePt t="140567" x="5581650" y="5251450"/>
          <p14:tracePt t="140584" x="5403850" y="5251450"/>
          <p14:tracePt t="140601" x="5118100" y="5264150"/>
          <p14:tracePt t="140617" x="4972050" y="5295900"/>
          <p14:tracePt t="140634" x="4819650" y="5314950"/>
          <p14:tracePt t="140650" x="4679950" y="5334000"/>
          <p14:tracePt t="140667" x="4559300" y="5346700"/>
          <p14:tracePt t="140684" x="4419600" y="5359400"/>
          <p14:tracePt t="140700" x="4298950" y="5378450"/>
          <p14:tracePt t="140717" x="4210050" y="5391150"/>
          <p14:tracePt t="140734" x="4165600" y="5397500"/>
          <p14:tracePt t="140751" x="4146550" y="5397500"/>
          <p14:tracePt t="140768" x="4133850" y="5397500"/>
          <p14:tracePt t="140784" x="4127500" y="5397500"/>
          <p14:tracePt t="140923" x="4140200" y="5397500"/>
          <p14:tracePt t="140930" x="4152900" y="5397500"/>
          <p14:tracePt t="140940" x="4184650" y="5397500"/>
          <p14:tracePt t="140951" x="4216400" y="5397500"/>
          <p14:tracePt t="140967" x="4318000" y="5397500"/>
          <p14:tracePt t="140984" x="4457700" y="5416550"/>
          <p14:tracePt t="141001" x="4603750" y="5441950"/>
          <p14:tracePt t="141018" x="4876800" y="5441950"/>
          <p14:tracePt t="141034" x="5029200" y="5441950"/>
          <p14:tracePt t="141051" x="5137150" y="5441950"/>
          <p14:tracePt t="141067" x="5187950" y="5441950"/>
          <p14:tracePt t="141084" x="5200650" y="5441950"/>
          <p14:tracePt t="141173" x="5207000" y="5441950"/>
          <p14:tracePt t="141685" x="5194300" y="5441950"/>
          <p14:tracePt t="141694" x="5168900" y="5441950"/>
          <p14:tracePt t="141702" x="5137150" y="5441950"/>
          <p14:tracePt t="141709" x="5092700" y="5441950"/>
          <p14:tracePt t="141725" x="4953000" y="5441950"/>
          <p14:tracePt t="141742" x="4743450" y="5441950"/>
          <p14:tracePt t="141759" x="4451350" y="5441950"/>
          <p14:tracePt t="141775" x="4146550" y="5441950"/>
          <p14:tracePt t="141792" x="3879850" y="5441950"/>
          <p14:tracePt t="141809" x="3676650" y="5441950"/>
          <p14:tracePt t="141825" x="3473450" y="5441950"/>
          <p14:tracePt t="141842" x="3429000" y="5454650"/>
          <p14:tracePt t="141859" x="3416300" y="5454650"/>
          <p14:tracePt t="141892" x="3409950" y="5461000"/>
          <p14:tracePt t="141909" x="3403600" y="5461000"/>
          <p14:tracePt t="141925" x="3378200" y="5473700"/>
          <p14:tracePt t="141942" x="3359150" y="5480050"/>
          <p14:tracePt t="141959" x="3327400" y="5492750"/>
          <p14:tracePt t="141976" x="3282950" y="5524500"/>
          <p14:tracePt t="141992" x="3238500" y="5543550"/>
          <p14:tracePt t="142011" x="3155950" y="5568950"/>
          <p14:tracePt t="142026" x="3117850" y="5575300"/>
          <p14:tracePt t="142043" x="3041650" y="5600700"/>
          <p14:tracePt t="142059" x="2997200" y="5607050"/>
          <p14:tracePt t="142076" x="2965450" y="5632450"/>
          <p14:tracePt t="142092" x="2959100" y="5638800"/>
          <p14:tracePt t="142126" x="2959100" y="5645150"/>
          <p14:tracePt t="142143" x="2959100" y="5651500"/>
          <p14:tracePt t="142159" x="2959100" y="5657850"/>
          <p14:tracePt t="142176" x="2959100" y="5664200"/>
          <p14:tracePt t="142193" x="2952750" y="5676900"/>
          <p14:tracePt t="142209" x="2927350" y="5715000"/>
          <p14:tracePt t="142226" x="2908300" y="5740400"/>
          <p14:tracePt t="142242" x="2876550" y="5753100"/>
          <p14:tracePt t="142259" x="2813050" y="5784850"/>
          <p14:tracePt t="142276" x="2686050" y="5822950"/>
          <p14:tracePt t="142293" x="2540000" y="5861050"/>
          <p14:tracePt t="142309" x="2413000" y="5892800"/>
          <p14:tracePt t="142326" x="2330450" y="5911850"/>
          <p14:tracePt t="142343" x="2305050" y="5918200"/>
          <p14:tracePt t="142444" x="2298700" y="5924550"/>
          <p14:tracePt t="142884" x="2305050" y="5924550"/>
          <p14:tracePt t="142899" x="2330450" y="5924550"/>
          <p14:tracePt t="142908" x="2349500" y="5918200"/>
          <p14:tracePt t="142915" x="2387600" y="5918200"/>
          <p14:tracePt t="142924" x="2425700" y="5918200"/>
          <p14:tracePt t="142941" x="2546350" y="5918200"/>
          <p14:tracePt t="142958" x="2679700" y="5918200"/>
          <p14:tracePt t="142974" x="2870200" y="5918200"/>
          <p14:tracePt t="142991" x="3009900" y="5918200"/>
          <p14:tracePt t="143008" x="3105150" y="5918200"/>
          <p14:tracePt t="143025" x="3155950" y="5918200"/>
          <p14:tracePt t="143033" x="3168650" y="5918200"/>
          <p14:tracePt t="143041" x="3175000" y="5918200"/>
          <p14:tracePt t="143077" x="3181350" y="5918200"/>
          <p14:tracePt t="143093" x="3187700" y="5918200"/>
          <p14:tracePt t="143099" x="3200400" y="5918200"/>
          <p14:tracePt t="143111" x="3225800" y="5918200"/>
          <p14:tracePt t="143125" x="3263900" y="5918200"/>
          <p14:tracePt t="143141" x="3359150" y="5918200"/>
          <p14:tracePt t="143158" x="3473450" y="5918200"/>
          <p14:tracePt t="143174" x="3594100" y="5924550"/>
          <p14:tracePt t="143191" x="3683000" y="5930900"/>
          <p14:tracePt t="143208" x="3740150" y="5930900"/>
          <p14:tracePt t="143224" x="3790950" y="5930900"/>
          <p14:tracePt t="143242" x="3835400" y="5930900"/>
          <p14:tracePt t="143258" x="3873500" y="5930900"/>
          <p14:tracePt t="143275" x="3937000" y="5930900"/>
          <p14:tracePt t="143291" x="3994150" y="5930900"/>
          <p14:tracePt t="143308" x="4044950" y="5930900"/>
          <p14:tracePt t="143325" x="4089400" y="5930900"/>
          <p14:tracePt t="143341" x="4133850" y="5930900"/>
          <p14:tracePt t="143358" x="4171950" y="5930900"/>
          <p14:tracePt t="143375" x="4203700" y="5930900"/>
          <p14:tracePt t="143391" x="4248150" y="5937250"/>
          <p14:tracePt t="143408" x="4311650" y="5943600"/>
          <p14:tracePt t="143425" x="4413250" y="5962650"/>
          <p14:tracePt t="143444" x="4521200" y="5975350"/>
          <p14:tracePt t="143459" x="4699000" y="5994400"/>
          <p14:tracePt t="143475" x="4800600" y="5994400"/>
          <p14:tracePt t="143491" x="4876800" y="5994400"/>
          <p14:tracePt t="143508" x="4927600" y="5994400"/>
          <p14:tracePt t="143525" x="4972050" y="5994400"/>
          <p14:tracePt t="143541" x="4991100" y="5994400"/>
          <p14:tracePt t="143558" x="4997450" y="5994400"/>
          <p14:tracePt t="143575" x="5010150" y="5994400"/>
          <p14:tracePt t="143719" x="5016500" y="5994400"/>
          <p14:tracePt t="143743" x="5035550" y="5994400"/>
          <p14:tracePt t="143750" x="5041900" y="5994400"/>
          <p14:tracePt t="143758" x="5048250" y="5994400"/>
          <p14:tracePt t="143775" x="5086350" y="5994400"/>
          <p14:tracePt t="143792" x="5124450" y="5994400"/>
          <p14:tracePt t="143808" x="5175250" y="5994400"/>
          <p14:tracePt t="143825" x="5200650" y="5994400"/>
          <p14:tracePt t="143843" x="5238750" y="5994400"/>
          <p14:tracePt t="144037" x="5245100" y="5994400"/>
          <p14:tracePt t="144046" x="5251450" y="5994400"/>
          <p14:tracePt t="144052" x="5270500" y="5994400"/>
          <p14:tracePt t="144064" x="5295900" y="5994400"/>
          <p14:tracePt t="144081" x="5359400" y="6000750"/>
          <p14:tracePt t="144099" x="5486400" y="6000750"/>
          <p14:tracePt t="144114" x="5689600" y="6000750"/>
          <p14:tracePt t="144131" x="6083300" y="6000750"/>
          <p14:tracePt t="144147" x="6318250" y="5969000"/>
          <p14:tracePt t="144164" x="6565900" y="5930900"/>
          <p14:tracePt t="144181" x="6769100" y="5899150"/>
          <p14:tracePt t="144197" x="6915150" y="5892800"/>
          <p14:tracePt t="144214" x="7054850" y="5867400"/>
          <p14:tracePt t="144231" x="7124700" y="5861050"/>
          <p14:tracePt t="144247" x="7188200" y="5848350"/>
          <p14:tracePt t="144264" x="7226300" y="5842000"/>
          <p14:tracePt t="144281" x="7245350" y="5842000"/>
          <p14:tracePt t="144297" x="7270750" y="5842000"/>
          <p14:tracePt t="144315" x="7296150" y="5842000"/>
          <p14:tracePt t="144331" x="7346950" y="5842000"/>
          <p14:tracePt t="144348" x="7391400" y="5842000"/>
          <p14:tracePt t="144364" x="7480300" y="5842000"/>
          <p14:tracePt t="144381" x="7556500" y="5848350"/>
          <p14:tracePt t="144398" x="7620000" y="5848350"/>
          <p14:tracePt t="144414" x="7664450" y="5848350"/>
          <p14:tracePt t="144431" x="7670800" y="5848350"/>
          <p14:tracePt t="144494" x="7677150" y="5848350"/>
          <p14:tracePt t="144502" x="7683500" y="5848350"/>
          <p14:tracePt t="144516" x="7734300" y="5854700"/>
          <p14:tracePt t="144531" x="7778750" y="5867400"/>
          <p14:tracePt t="144541" x="7810500" y="5867400"/>
          <p14:tracePt t="144548" x="7867650" y="5873750"/>
          <p14:tracePt t="144564" x="7950200" y="5873750"/>
          <p14:tracePt t="144581" x="8070850" y="5873750"/>
          <p14:tracePt t="144598" x="8178800" y="5873750"/>
          <p14:tracePt t="144614" x="8255000" y="5873750"/>
          <p14:tracePt t="144631" x="8305800" y="5873750"/>
          <p14:tracePt t="144648" x="8343900" y="5873750"/>
          <p14:tracePt t="144665" x="8362950" y="5873750"/>
          <p14:tracePt t="144681" x="8369300" y="5873750"/>
          <p14:tracePt t="144698" x="8382000" y="5873750"/>
          <p14:tracePt t="144715" x="8394700" y="5873750"/>
          <p14:tracePt t="144731" x="8426450" y="5873750"/>
          <p14:tracePt t="144748" x="8464550" y="5873750"/>
          <p14:tracePt t="144765" x="8496300" y="5873750"/>
          <p14:tracePt t="144781" x="8534400" y="5873750"/>
          <p14:tracePt t="144798" x="8559800" y="5873750"/>
          <p14:tracePt t="144815" x="8578850" y="5873750"/>
          <p14:tracePt t="144831" x="8597900" y="5873750"/>
          <p14:tracePt t="144848" x="8616950" y="5873750"/>
          <p14:tracePt t="144864" x="8642350" y="5873750"/>
          <p14:tracePt t="144881" x="8667750" y="5873750"/>
          <p14:tracePt t="144900" x="8724900" y="5873750"/>
          <p14:tracePt t="144914" x="8743950" y="5873750"/>
          <p14:tracePt t="144931" x="8763000" y="5873750"/>
          <p14:tracePt t="145527" x="8769350" y="5873750"/>
          <p14:tracePt t="145534" x="8788400" y="5873750"/>
          <p14:tracePt t="145544" x="8820150" y="5873750"/>
          <p14:tracePt t="145561" x="8883650" y="5873750"/>
          <p14:tracePt t="145578" x="8972550" y="5873750"/>
          <p14:tracePt t="145595" x="9080500" y="5873750"/>
          <p14:tracePt t="145611" x="9156700" y="5873750"/>
          <p14:tracePt t="145628" x="9220200" y="5861050"/>
          <p14:tracePt t="145644" x="9239250" y="5861050"/>
          <p14:tracePt t="145692" x="9245600" y="5861050"/>
          <p14:tracePt t="145718" x="9258300" y="5861050"/>
          <p14:tracePt t="145741" x="9264650" y="5861050"/>
          <p14:tracePt t="145751" x="9271000" y="5861050"/>
          <p14:tracePt t="145756" x="9283700" y="5861050"/>
          <p14:tracePt t="145767" x="9290050" y="5861050"/>
          <p14:tracePt t="145778" x="9302750" y="5861050"/>
          <p14:tracePt t="145795" x="9340850" y="5861050"/>
          <p14:tracePt t="145813" x="9448800" y="5861050"/>
          <p14:tracePt t="145828" x="9563100" y="5861050"/>
          <p14:tracePt t="145844" x="9734550" y="5861050"/>
          <p14:tracePt t="145861" x="9899650" y="5861050"/>
          <p14:tracePt t="145877" x="10058400" y="5861050"/>
          <p14:tracePt t="145894" x="10198100" y="5861050"/>
          <p14:tracePt t="145911" x="10312400" y="5861050"/>
          <p14:tracePt t="145928" x="10382250" y="5861050"/>
          <p14:tracePt t="145944" x="10439400" y="5861050"/>
          <p14:tracePt t="145961" x="10471150" y="5861050"/>
          <p14:tracePt t="145978" x="10496550" y="5861050"/>
          <p14:tracePt t="145994" x="10534650" y="5861050"/>
          <p14:tracePt t="146011" x="10598150" y="5854700"/>
          <p14:tracePt t="146028" x="10661650" y="5854700"/>
          <p14:tracePt t="146045" x="10756900" y="5854700"/>
          <p14:tracePt t="146061" x="10877550" y="5854700"/>
          <p14:tracePt t="146078" x="10985500" y="5854700"/>
          <p14:tracePt t="146095" x="11093450" y="5848350"/>
          <p14:tracePt t="146111" x="11131550" y="5829300"/>
          <p14:tracePt t="146145" x="11144250" y="5822950"/>
          <p14:tracePt t="146712" x="11137900" y="5822950"/>
          <p14:tracePt t="146758" x="11131550" y="5822950"/>
          <p14:tracePt t="147037" x="11125200" y="5822950"/>
          <p14:tracePt t="147047" x="11118850" y="5803900"/>
          <p14:tracePt t="147065" x="11112500" y="5784850"/>
          <p14:tracePt t="147069" x="11099800" y="5759450"/>
          <p14:tracePt t="147077" x="11080750" y="5727700"/>
          <p14:tracePt t="147094" x="11049000" y="5588000"/>
          <p14:tracePt t="147110" x="11049000" y="5397500"/>
          <p14:tracePt t="147127" x="11099800" y="5073650"/>
          <p14:tracePt t="147144" x="11245850" y="4673600"/>
          <p14:tracePt t="147161" x="11347450" y="4292600"/>
          <p14:tracePt t="147177" x="11436350" y="3949700"/>
          <p14:tracePt t="147194" x="11480800" y="3721100"/>
          <p14:tracePt t="147211" x="11493500" y="3549650"/>
          <p14:tracePt t="147228" x="11449050" y="3384550"/>
          <p14:tracePt t="147244" x="11423650" y="3359150"/>
          <p14:tracePt t="147260" x="11309350" y="3333750"/>
          <p14:tracePt t="147277" x="11264900" y="3321050"/>
          <p14:tracePt t="147294" x="11233150" y="3321050"/>
          <p14:tracePt t="147311" x="11214100" y="3321050"/>
          <p14:tracePt t="147327" x="11150600" y="3314700"/>
          <p14:tracePt t="147344" x="11010900" y="3289300"/>
          <p14:tracePt t="147361" x="10826750" y="3263900"/>
          <p14:tracePt t="147377" x="10585450" y="3225800"/>
          <p14:tracePt t="147394" x="10344150" y="3187700"/>
          <p14:tracePt t="147411" x="10140950" y="3162300"/>
          <p14:tracePt t="147428" x="9975850" y="3136900"/>
          <p14:tracePt t="147445" x="9918700" y="3130550"/>
          <p14:tracePt t="147461" x="9886950" y="3124200"/>
          <p14:tracePt t="147477" x="9867900" y="3124200"/>
          <p14:tracePt t="147534" x="9861550" y="3124200"/>
          <p14:tracePt t="147541" x="9861550" y="3130550"/>
          <p14:tracePt t="147567" x="9861550" y="3136900"/>
          <p14:tracePt t="147573" x="9861550" y="3149600"/>
          <p14:tracePt t="147583" x="9861550" y="3155950"/>
          <p14:tracePt t="147594" x="9861550" y="3168650"/>
          <p14:tracePt t="147611" x="9855200" y="3187700"/>
          <p14:tracePt t="147628" x="9842500" y="3213100"/>
          <p14:tracePt t="147644" x="9817100" y="3251200"/>
          <p14:tracePt t="147661" x="9804400" y="3263900"/>
          <p14:tracePt t="148079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" y="142875"/>
            <a:ext cx="12087225" cy="6572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1000" y="685800"/>
              <a:ext cx="10935000" cy="58806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1640" y="676440"/>
                <a:ext cx="10953720" cy="5899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4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689"/>
    </mc:Choice>
    <mc:Fallback>
      <p:transition spd="slow" advTm="16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5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8560" y="870120"/>
              <a:ext cx="11475000" cy="56898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200" y="860760"/>
                <a:ext cx="11493720" cy="5708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93"/>
    </mc:Choice>
    <mc:Fallback>
      <p:transition spd="slow" advTm="230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771525"/>
            <a:ext cx="11239500" cy="5314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4400" y="882720"/>
              <a:ext cx="8884080" cy="52455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040" y="873360"/>
                <a:ext cx="8902800" cy="5264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85"/>
    </mc:Choice>
    <mc:Fallback>
      <p:transition spd="slow" advTm="22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352550"/>
            <a:ext cx="11944350" cy="415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9640" y="1168560"/>
              <a:ext cx="11620800" cy="44262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280" y="1159200"/>
                <a:ext cx="11639520" cy="4444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3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16"/>
    </mc:Choice>
    <mc:Fallback>
      <p:transition spd="slow" advTm="175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6" y="1"/>
            <a:ext cx="1162709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7320" y="1308240"/>
              <a:ext cx="11106720" cy="54867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960" y="1298880"/>
                <a:ext cx="11125440" cy="5505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8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931"/>
    </mc:Choice>
    <mc:Fallback>
      <p:transition spd="slow" advTm="337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" y="1595437"/>
            <a:ext cx="12030075" cy="3667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80" y="2190600"/>
              <a:ext cx="9550800" cy="29786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80" y="2181240"/>
                <a:ext cx="9569520" cy="2997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9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509"/>
    </mc:Choice>
    <mc:Fallback>
      <p:transition spd="slow" advTm="223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50" y="267798"/>
            <a:ext cx="11306175" cy="2524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92" y="2861896"/>
            <a:ext cx="9677400" cy="1485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3360" y="1314360"/>
              <a:ext cx="9722160" cy="284508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000" y="1305000"/>
                <a:ext cx="9740880" cy="2863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95"/>
    </mc:Choice>
    <mc:Fallback>
      <p:transition spd="slow" advTm="7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</Words>
  <Application>Microsoft Office PowerPoint</Application>
  <PresentationFormat>와이드스크린</PresentationFormat>
  <Paragraphs>4</Paragraphs>
  <Slides>14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3</cp:revision>
  <dcterms:created xsi:type="dcterms:W3CDTF">2021-04-07T01:41:07Z</dcterms:created>
  <dcterms:modified xsi:type="dcterms:W3CDTF">2021-04-07T02:47:03Z</dcterms:modified>
</cp:coreProperties>
</file>